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 id="2147483682" r:id="rId2"/>
  </p:sldMasterIdLst>
  <p:notesMasterIdLst>
    <p:notesMasterId r:id="rId30"/>
  </p:notesMasterIdLst>
  <p:handoutMasterIdLst>
    <p:handoutMasterId r:id="rId31"/>
  </p:handoutMasterIdLst>
  <p:sldIdLst>
    <p:sldId id="565" r:id="rId3"/>
    <p:sldId id="619" r:id="rId4"/>
    <p:sldId id="620" r:id="rId5"/>
    <p:sldId id="621" r:id="rId6"/>
    <p:sldId id="622" r:id="rId7"/>
    <p:sldId id="623" r:id="rId8"/>
    <p:sldId id="657" r:id="rId9"/>
    <p:sldId id="658" r:id="rId10"/>
    <p:sldId id="659" r:id="rId11"/>
    <p:sldId id="660" r:id="rId12"/>
    <p:sldId id="631" r:id="rId13"/>
    <p:sldId id="632" r:id="rId14"/>
    <p:sldId id="633" r:id="rId15"/>
    <p:sldId id="634" r:id="rId16"/>
    <p:sldId id="635" r:id="rId17"/>
    <p:sldId id="651" r:id="rId18"/>
    <p:sldId id="661" r:id="rId19"/>
    <p:sldId id="605" r:id="rId20"/>
    <p:sldId id="656" r:id="rId21"/>
    <p:sldId id="648" r:id="rId22"/>
    <p:sldId id="624" r:id="rId23"/>
    <p:sldId id="645" r:id="rId24"/>
    <p:sldId id="615" r:id="rId25"/>
    <p:sldId id="616" r:id="rId26"/>
    <p:sldId id="640" r:id="rId27"/>
    <p:sldId id="641" r:id="rId28"/>
    <p:sldId id="566" r:id="rId29"/>
  </p:sldIdLst>
  <p:sldSz cx="12192000" cy="6858000"/>
  <p:notesSz cx="7019925" cy="9305925"/>
  <p:defaultTextStyle>
    <a:defPPr>
      <a:defRPr lang="en-US"/>
    </a:defPPr>
    <a:lvl1pPr algn="l" rtl="0" fontAlgn="base">
      <a:spcBef>
        <a:spcPct val="20000"/>
      </a:spcBef>
      <a:spcAft>
        <a:spcPct val="0"/>
      </a:spcAft>
      <a:buChar char="•"/>
      <a:defRPr sz="4400" kern="1200">
        <a:solidFill>
          <a:schemeClr val="tx2"/>
        </a:solidFill>
        <a:latin typeface="Arial Black" pitchFamily="34" charset="0"/>
        <a:ea typeface="+mn-ea"/>
        <a:cs typeface="+mn-cs"/>
      </a:defRPr>
    </a:lvl1pPr>
    <a:lvl2pPr marL="457200" algn="l" rtl="0" fontAlgn="base">
      <a:spcBef>
        <a:spcPct val="20000"/>
      </a:spcBef>
      <a:spcAft>
        <a:spcPct val="0"/>
      </a:spcAft>
      <a:buChar char="•"/>
      <a:defRPr sz="4400" kern="1200">
        <a:solidFill>
          <a:schemeClr val="tx2"/>
        </a:solidFill>
        <a:latin typeface="Arial Black" pitchFamily="34" charset="0"/>
        <a:ea typeface="+mn-ea"/>
        <a:cs typeface="+mn-cs"/>
      </a:defRPr>
    </a:lvl2pPr>
    <a:lvl3pPr marL="914400" algn="l" rtl="0" fontAlgn="base">
      <a:spcBef>
        <a:spcPct val="20000"/>
      </a:spcBef>
      <a:spcAft>
        <a:spcPct val="0"/>
      </a:spcAft>
      <a:buChar char="•"/>
      <a:defRPr sz="4400" kern="1200">
        <a:solidFill>
          <a:schemeClr val="tx2"/>
        </a:solidFill>
        <a:latin typeface="Arial Black" pitchFamily="34" charset="0"/>
        <a:ea typeface="+mn-ea"/>
        <a:cs typeface="+mn-cs"/>
      </a:defRPr>
    </a:lvl3pPr>
    <a:lvl4pPr marL="1371600" algn="l" rtl="0" fontAlgn="base">
      <a:spcBef>
        <a:spcPct val="20000"/>
      </a:spcBef>
      <a:spcAft>
        <a:spcPct val="0"/>
      </a:spcAft>
      <a:buChar char="•"/>
      <a:defRPr sz="4400" kern="1200">
        <a:solidFill>
          <a:schemeClr val="tx2"/>
        </a:solidFill>
        <a:latin typeface="Arial Black" pitchFamily="34" charset="0"/>
        <a:ea typeface="+mn-ea"/>
        <a:cs typeface="+mn-cs"/>
      </a:defRPr>
    </a:lvl4pPr>
    <a:lvl5pPr marL="1828800" algn="l" rtl="0" fontAlgn="base">
      <a:spcBef>
        <a:spcPct val="20000"/>
      </a:spcBef>
      <a:spcAft>
        <a:spcPct val="0"/>
      </a:spcAft>
      <a:buChar char="•"/>
      <a:defRPr sz="4400" kern="1200">
        <a:solidFill>
          <a:schemeClr val="tx2"/>
        </a:solidFill>
        <a:latin typeface="Arial Black" pitchFamily="34" charset="0"/>
        <a:ea typeface="+mn-ea"/>
        <a:cs typeface="+mn-cs"/>
      </a:defRPr>
    </a:lvl5pPr>
    <a:lvl6pPr marL="2286000" algn="l" defTabSz="914400" rtl="0" eaLnBrk="1" latinLnBrk="0" hangingPunct="1">
      <a:defRPr sz="4400" kern="1200">
        <a:solidFill>
          <a:schemeClr val="tx2"/>
        </a:solidFill>
        <a:latin typeface="Arial Black" pitchFamily="34" charset="0"/>
        <a:ea typeface="+mn-ea"/>
        <a:cs typeface="+mn-cs"/>
      </a:defRPr>
    </a:lvl6pPr>
    <a:lvl7pPr marL="2743200" algn="l" defTabSz="914400" rtl="0" eaLnBrk="1" latinLnBrk="0" hangingPunct="1">
      <a:defRPr sz="4400" kern="1200">
        <a:solidFill>
          <a:schemeClr val="tx2"/>
        </a:solidFill>
        <a:latin typeface="Arial Black" pitchFamily="34" charset="0"/>
        <a:ea typeface="+mn-ea"/>
        <a:cs typeface="+mn-cs"/>
      </a:defRPr>
    </a:lvl7pPr>
    <a:lvl8pPr marL="3200400" algn="l" defTabSz="914400" rtl="0" eaLnBrk="1" latinLnBrk="0" hangingPunct="1">
      <a:defRPr sz="4400" kern="1200">
        <a:solidFill>
          <a:schemeClr val="tx2"/>
        </a:solidFill>
        <a:latin typeface="Arial Black" pitchFamily="34" charset="0"/>
        <a:ea typeface="+mn-ea"/>
        <a:cs typeface="+mn-cs"/>
      </a:defRPr>
    </a:lvl8pPr>
    <a:lvl9pPr marL="3657600" algn="l" defTabSz="914400" rtl="0" eaLnBrk="1" latinLnBrk="0" hangingPunct="1">
      <a:defRPr sz="4400" kern="1200">
        <a:solidFill>
          <a:schemeClr val="tx2"/>
        </a:solidFill>
        <a:latin typeface="Arial Black"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32">
          <p15:clr>
            <a:srgbClr val="A4A3A4"/>
          </p15:clr>
        </p15:guide>
        <p15:guide id="2" pos="221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opher Boentges" initials="CB" lastIdx="3" clrIdx="0"/>
  <p:cmAuthor id="2" name="Diana Woltersdorf L" initials="DWL" lastIdx="6" clrIdx="1">
    <p:extLst>
      <p:ext uri="{19B8F6BF-5375-455C-9EA6-DF929625EA0E}">
        <p15:presenceInfo xmlns:p15="http://schemas.microsoft.com/office/powerpoint/2012/main" userId="S-1-5-21-4253163610-2667598496-3511663415-391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9900"/>
    <a:srgbClr val="FF6600"/>
    <a:srgbClr val="FFCC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1794" autoAdjust="0"/>
  </p:normalViewPr>
  <p:slideViewPr>
    <p:cSldViewPr snapToGrid="0">
      <p:cViewPr varScale="1">
        <p:scale>
          <a:sx n="68" d="100"/>
          <a:sy n="68" d="100"/>
        </p:scale>
        <p:origin x="780" y="6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0"/>
    </p:cViewPr>
  </p:sorterViewPr>
  <p:notesViewPr>
    <p:cSldViewPr snapToGrid="0">
      <p:cViewPr>
        <p:scale>
          <a:sx n="100" d="100"/>
          <a:sy n="100" d="100"/>
        </p:scale>
        <p:origin x="1576" y="-1360"/>
      </p:cViewPr>
      <p:guideLst>
        <p:guide orient="horz" pos="2932"/>
        <p:guide pos="221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bwMode="auto">
          <a:xfrm>
            <a:off x="0" y="0"/>
            <a:ext cx="3041650" cy="465138"/>
          </a:xfrm>
          <a:prstGeom prst="rect">
            <a:avLst/>
          </a:prstGeom>
          <a:noFill/>
          <a:ln w="9525">
            <a:noFill/>
            <a:miter lim="800000"/>
            <a:headEnd/>
            <a:tailEnd/>
          </a:ln>
          <a:effectLst/>
        </p:spPr>
        <p:txBody>
          <a:bodyPr vert="horz" wrap="square" lIns="93213" tIns="46608" rIns="93213" bIns="46608" numCol="1" anchor="t" anchorCtr="0" compatLnSpc="1">
            <a:prstTxWarp prst="textNoShape">
              <a:avLst/>
            </a:prstTxWarp>
          </a:bodyPr>
          <a:lstStyle>
            <a:lvl1pPr defTabSz="933450">
              <a:spcBef>
                <a:spcPct val="0"/>
              </a:spcBef>
              <a:buFontTx/>
              <a:buNone/>
              <a:defRPr sz="1200">
                <a:solidFill>
                  <a:schemeClr val="tx1"/>
                </a:solidFill>
                <a:latin typeface="Arial" charset="0"/>
              </a:defRPr>
            </a:lvl1pPr>
          </a:lstStyle>
          <a:p>
            <a:endParaRPr lang="en-US"/>
          </a:p>
        </p:txBody>
      </p:sp>
      <p:sp>
        <p:nvSpPr>
          <p:cNvPr id="131075" name="Rectangle 3"/>
          <p:cNvSpPr>
            <a:spLocks noGrp="1" noChangeArrowheads="1"/>
          </p:cNvSpPr>
          <p:nvPr>
            <p:ph type="dt" sz="quarter" idx="1"/>
          </p:nvPr>
        </p:nvSpPr>
        <p:spPr bwMode="auto">
          <a:xfrm>
            <a:off x="3978275" y="0"/>
            <a:ext cx="3041650" cy="465138"/>
          </a:xfrm>
          <a:prstGeom prst="rect">
            <a:avLst/>
          </a:prstGeom>
          <a:noFill/>
          <a:ln w="9525">
            <a:noFill/>
            <a:miter lim="800000"/>
            <a:headEnd/>
            <a:tailEnd/>
          </a:ln>
          <a:effectLst/>
        </p:spPr>
        <p:txBody>
          <a:bodyPr vert="horz" wrap="square" lIns="93213" tIns="46608" rIns="93213" bIns="46608" numCol="1" anchor="t" anchorCtr="0" compatLnSpc="1">
            <a:prstTxWarp prst="textNoShape">
              <a:avLst/>
            </a:prstTxWarp>
          </a:bodyPr>
          <a:lstStyle>
            <a:lvl1pPr algn="r" defTabSz="933450">
              <a:spcBef>
                <a:spcPct val="0"/>
              </a:spcBef>
              <a:buFontTx/>
              <a:buNone/>
              <a:defRPr sz="1200">
                <a:solidFill>
                  <a:schemeClr val="tx1"/>
                </a:solidFill>
                <a:latin typeface="Arial" charset="0"/>
              </a:defRPr>
            </a:lvl1pPr>
          </a:lstStyle>
          <a:p>
            <a:endParaRPr lang="en-US"/>
          </a:p>
        </p:txBody>
      </p:sp>
      <p:sp>
        <p:nvSpPr>
          <p:cNvPr id="131076" name="Rectangle 4"/>
          <p:cNvSpPr>
            <a:spLocks noGrp="1" noChangeArrowheads="1"/>
          </p:cNvSpPr>
          <p:nvPr>
            <p:ph type="ftr" sz="quarter" idx="2"/>
          </p:nvPr>
        </p:nvSpPr>
        <p:spPr bwMode="auto">
          <a:xfrm>
            <a:off x="0" y="8840788"/>
            <a:ext cx="3041650" cy="465137"/>
          </a:xfrm>
          <a:prstGeom prst="rect">
            <a:avLst/>
          </a:prstGeom>
          <a:noFill/>
          <a:ln w="9525">
            <a:noFill/>
            <a:miter lim="800000"/>
            <a:headEnd/>
            <a:tailEnd/>
          </a:ln>
          <a:effectLst/>
        </p:spPr>
        <p:txBody>
          <a:bodyPr vert="horz" wrap="square" lIns="93213" tIns="46608" rIns="93213" bIns="46608" numCol="1" anchor="b" anchorCtr="0" compatLnSpc="1">
            <a:prstTxWarp prst="textNoShape">
              <a:avLst/>
            </a:prstTxWarp>
          </a:bodyPr>
          <a:lstStyle>
            <a:lvl1pPr defTabSz="933450">
              <a:spcBef>
                <a:spcPct val="0"/>
              </a:spcBef>
              <a:buFontTx/>
              <a:buNone/>
              <a:defRPr sz="1200">
                <a:solidFill>
                  <a:schemeClr val="tx1"/>
                </a:solidFill>
                <a:latin typeface="Arial" charset="0"/>
              </a:defRPr>
            </a:lvl1pPr>
          </a:lstStyle>
          <a:p>
            <a:endParaRPr lang="en-US"/>
          </a:p>
        </p:txBody>
      </p:sp>
      <p:sp>
        <p:nvSpPr>
          <p:cNvPr id="131077" name="Rectangle 5"/>
          <p:cNvSpPr>
            <a:spLocks noGrp="1" noChangeArrowheads="1"/>
          </p:cNvSpPr>
          <p:nvPr>
            <p:ph type="sldNum" sz="quarter" idx="3"/>
          </p:nvPr>
        </p:nvSpPr>
        <p:spPr bwMode="auto">
          <a:xfrm>
            <a:off x="3978275" y="8840788"/>
            <a:ext cx="3041650" cy="465137"/>
          </a:xfrm>
          <a:prstGeom prst="rect">
            <a:avLst/>
          </a:prstGeom>
          <a:noFill/>
          <a:ln w="9525">
            <a:noFill/>
            <a:miter lim="800000"/>
            <a:headEnd/>
            <a:tailEnd/>
          </a:ln>
          <a:effectLst/>
        </p:spPr>
        <p:txBody>
          <a:bodyPr vert="horz" wrap="square" lIns="93213" tIns="46608" rIns="93213" bIns="46608" numCol="1" anchor="b" anchorCtr="0" compatLnSpc="1">
            <a:prstTxWarp prst="textNoShape">
              <a:avLst/>
            </a:prstTxWarp>
          </a:bodyPr>
          <a:lstStyle>
            <a:lvl1pPr algn="r" defTabSz="933450">
              <a:spcBef>
                <a:spcPct val="0"/>
              </a:spcBef>
              <a:buFontTx/>
              <a:buNone/>
              <a:defRPr sz="1200">
                <a:solidFill>
                  <a:schemeClr val="tx1"/>
                </a:solidFill>
                <a:latin typeface="Arial" charset="0"/>
              </a:defRPr>
            </a:lvl1pPr>
          </a:lstStyle>
          <a:p>
            <a:fld id="{8C915625-634F-43A9-BFAE-F8FF18CA2E42}" type="slidenum">
              <a:rPr lang="en-US"/>
              <a:pPr/>
              <a:t>‹#›</a:t>
            </a:fld>
            <a:endParaRPr lang="en-US"/>
          </a:p>
        </p:txBody>
      </p:sp>
    </p:spTree>
    <p:extLst>
      <p:ext uri="{BB962C8B-B14F-4D97-AF65-F5344CB8AC3E}">
        <p14:creationId xmlns:p14="http://schemas.microsoft.com/office/powerpoint/2010/main" val="4217048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41650" cy="465138"/>
          </a:xfrm>
          <a:prstGeom prst="rect">
            <a:avLst/>
          </a:prstGeom>
          <a:noFill/>
          <a:ln w="9525">
            <a:noFill/>
            <a:miter lim="800000"/>
            <a:headEnd/>
            <a:tailEnd/>
          </a:ln>
          <a:effectLst/>
        </p:spPr>
        <p:txBody>
          <a:bodyPr vert="horz" wrap="square" lIns="93213" tIns="46608" rIns="93213" bIns="46608" numCol="1" anchor="t" anchorCtr="0" compatLnSpc="1">
            <a:prstTxWarp prst="textNoShape">
              <a:avLst/>
            </a:prstTxWarp>
          </a:bodyPr>
          <a:lstStyle>
            <a:lvl1pPr defTabSz="933450">
              <a:spcBef>
                <a:spcPct val="0"/>
              </a:spcBef>
              <a:buFontTx/>
              <a:buNone/>
              <a:defRPr sz="1200">
                <a:solidFill>
                  <a:schemeClr val="tx1"/>
                </a:solidFill>
                <a:latin typeface="Arial" charset="0"/>
              </a:defRPr>
            </a:lvl1pPr>
          </a:lstStyle>
          <a:p>
            <a:endParaRPr lang="en-US" dirty="0"/>
          </a:p>
        </p:txBody>
      </p:sp>
      <p:sp>
        <p:nvSpPr>
          <p:cNvPr id="6147" name="Rectangle 3"/>
          <p:cNvSpPr>
            <a:spLocks noGrp="1" noChangeArrowheads="1"/>
          </p:cNvSpPr>
          <p:nvPr>
            <p:ph type="dt" idx="1"/>
          </p:nvPr>
        </p:nvSpPr>
        <p:spPr bwMode="auto">
          <a:xfrm>
            <a:off x="3976688" y="0"/>
            <a:ext cx="3041650" cy="465138"/>
          </a:xfrm>
          <a:prstGeom prst="rect">
            <a:avLst/>
          </a:prstGeom>
          <a:noFill/>
          <a:ln w="9525">
            <a:noFill/>
            <a:miter lim="800000"/>
            <a:headEnd/>
            <a:tailEnd/>
          </a:ln>
          <a:effectLst/>
        </p:spPr>
        <p:txBody>
          <a:bodyPr vert="horz" wrap="square" lIns="93213" tIns="46608" rIns="93213" bIns="46608" numCol="1" anchor="t" anchorCtr="0" compatLnSpc="1">
            <a:prstTxWarp prst="textNoShape">
              <a:avLst/>
            </a:prstTxWarp>
          </a:bodyPr>
          <a:lstStyle>
            <a:lvl1pPr algn="r" defTabSz="933450">
              <a:spcBef>
                <a:spcPct val="0"/>
              </a:spcBef>
              <a:buFontTx/>
              <a:buNone/>
              <a:defRPr sz="1200">
                <a:solidFill>
                  <a:schemeClr val="tx1"/>
                </a:solidFill>
                <a:latin typeface="Arial" charset="0"/>
              </a:defRPr>
            </a:lvl1pPr>
          </a:lstStyle>
          <a:p>
            <a:endParaRPr lang="en-US"/>
          </a:p>
        </p:txBody>
      </p:sp>
      <p:sp>
        <p:nvSpPr>
          <p:cNvPr id="6148" name="Rectangle 4"/>
          <p:cNvSpPr>
            <a:spLocks noGrp="1" noRot="1" noChangeAspect="1" noChangeArrowheads="1" noTextEdit="1"/>
          </p:cNvSpPr>
          <p:nvPr>
            <p:ph type="sldImg" idx="2"/>
          </p:nvPr>
        </p:nvSpPr>
        <p:spPr bwMode="auto">
          <a:xfrm>
            <a:off x="414338" y="696913"/>
            <a:ext cx="6202362" cy="3489325"/>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700088" y="4419600"/>
            <a:ext cx="5619750" cy="4189413"/>
          </a:xfrm>
          <a:prstGeom prst="rect">
            <a:avLst/>
          </a:prstGeom>
          <a:noFill/>
          <a:ln w="9525">
            <a:noFill/>
            <a:miter lim="800000"/>
            <a:headEnd/>
            <a:tailEnd/>
          </a:ln>
          <a:effectLst/>
        </p:spPr>
        <p:txBody>
          <a:bodyPr vert="horz" wrap="square" lIns="93213" tIns="46608" rIns="93213" bIns="4660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150" name="Rectangle 6"/>
          <p:cNvSpPr>
            <a:spLocks noGrp="1" noChangeArrowheads="1"/>
          </p:cNvSpPr>
          <p:nvPr>
            <p:ph type="ftr" sz="quarter" idx="4"/>
          </p:nvPr>
        </p:nvSpPr>
        <p:spPr bwMode="auto">
          <a:xfrm>
            <a:off x="0" y="8839200"/>
            <a:ext cx="3041650" cy="465138"/>
          </a:xfrm>
          <a:prstGeom prst="rect">
            <a:avLst/>
          </a:prstGeom>
          <a:noFill/>
          <a:ln w="9525">
            <a:noFill/>
            <a:miter lim="800000"/>
            <a:headEnd/>
            <a:tailEnd/>
          </a:ln>
          <a:effectLst/>
        </p:spPr>
        <p:txBody>
          <a:bodyPr vert="horz" wrap="square" lIns="93213" tIns="46608" rIns="93213" bIns="46608" numCol="1" anchor="b" anchorCtr="0" compatLnSpc="1">
            <a:prstTxWarp prst="textNoShape">
              <a:avLst/>
            </a:prstTxWarp>
          </a:bodyPr>
          <a:lstStyle>
            <a:lvl1pPr defTabSz="933450">
              <a:spcBef>
                <a:spcPct val="0"/>
              </a:spcBef>
              <a:buFontTx/>
              <a:buNone/>
              <a:defRPr sz="1200">
                <a:solidFill>
                  <a:schemeClr val="tx1"/>
                </a:solidFill>
                <a:latin typeface="Arial" charset="0"/>
              </a:defRPr>
            </a:lvl1pPr>
          </a:lstStyle>
          <a:p>
            <a:endParaRPr lang="en-US"/>
          </a:p>
        </p:txBody>
      </p:sp>
      <p:sp>
        <p:nvSpPr>
          <p:cNvPr id="6151" name="Rectangle 7"/>
          <p:cNvSpPr>
            <a:spLocks noGrp="1" noChangeArrowheads="1"/>
          </p:cNvSpPr>
          <p:nvPr>
            <p:ph type="sldNum" sz="quarter" idx="5"/>
          </p:nvPr>
        </p:nvSpPr>
        <p:spPr bwMode="auto">
          <a:xfrm>
            <a:off x="3976688" y="8839200"/>
            <a:ext cx="3041650" cy="465138"/>
          </a:xfrm>
          <a:prstGeom prst="rect">
            <a:avLst/>
          </a:prstGeom>
          <a:noFill/>
          <a:ln w="9525">
            <a:noFill/>
            <a:miter lim="800000"/>
            <a:headEnd/>
            <a:tailEnd/>
          </a:ln>
          <a:effectLst/>
        </p:spPr>
        <p:txBody>
          <a:bodyPr vert="horz" wrap="square" lIns="93213" tIns="46608" rIns="93213" bIns="46608" numCol="1" anchor="b" anchorCtr="0" compatLnSpc="1">
            <a:prstTxWarp prst="textNoShape">
              <a:avLst/>
            </a:prstTxWarp>
          </a:bodyPr>
          <a:lstStyle>
            <a:lvl1pPr algn="r" defTabSz="933450">
              <a:spcBef>
                <a:spcPct val="0"/>
              </a:spcBef>
              <a:buFontTx/>
              <a:buNone/>
              <a:defRPr sz="1200">
                <a:solidFill>
                  <a:schemeClr val="tx1"/>
                </a:solidFill>
                <a:latin typeface="Arial" charset="0"/>
              </a:defRPr>
            </a:lvl1pPr>
          </a:lstStyle>
          <a:p>
            <a:fld id="{F6AACC46-C279-443F-B556-4A2B318B4903}" type="slidenum">
              <a:rPr lang="en-US"/>
              <a:pPr/>
              <a:t>‹#›</a:t>
            </a:fld>
            <a:endParaRPr lang="en-US"/>
          </a:p>
        </p:txBody>
      </p:sp>
    </p:spTree>
    <p:extLst>
      <p:ext uri="{BB962C8B-B14F-4D97-AF65-F5344CB8AC3E}">
        <p14:creationId xmlns:p14="http://schemas.microsoft.com/office/powerpoint/2010/main" val="29845531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SAWS PE</a:t>
            </a:r>
          </a:p>
        </p:txBody>
      </p:sp>
      <p:sp>
        <p:nvSpPr>
          <p:cNvPr id="4" name="Slide Number Placeholder 3"/>
          <p:cNvSpPr>
            <a:spLocks noGrp="1"/>
          </p:cNvSpPr>
          <p:nvPr>
            <p:ph type="sldNum" sz="quarter" idx="10"/>
          </p:nvPr>
        </p:nvSpPr>
        <p:spPr/>
        <p:txBody>
          <a:bodyPr/>
          <a:lstStyle/>
          <a:p>
            <a:fld id="{F6AACC46-C279-443F-B556-4A2B318B4903}" type="slidenum">
              <a:rPr lang="en-US" smtClean="0"/>
              <a:pPr/>
              <a:t>1</a:t>
            </a:fld>
            <a:endParaRPr lang="en-US"/>
          </a:p>
        </p:txBody>
      </p:sp>
    </p:spTree>
    <p:extLst>
      <p:ext uri="{BB962C8B-B14F-4D97-AF65-F5344CB8AC3E}">
        <p14:creationId xmlns:p14="http://schemas.microsoft.com/office/powerpoint/2010/main" val="2932355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Contracting</a:t>
            </a:r>
          </a:p>
          <a:p>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12</a:t>
            </a:fld>
            <a:endParaRPr lang="en-US"/>
          </a:p>
        </p:txBody>
      </p:sp>
    </p:spTree>
    <p:extLst>
      <p:ext uri="{BB962C8B-B14F-4D97-AF65-F5344CB8AC3E}">
        <p14:creationId xmlns:p14="http://schemas.microsoft.com/office/powerpoint/2010/main" val="4177091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 </a:t>
            </a:r>
            <a:r>
              <a:rPr lang="en-US" sz="1200" kern="1200" dirty="0">
                <a:solidFill>
                  <a:schemeClr val="tx1"/>
                </a:solidFill>
                <a:effectLst/>
                <a:latin typeface="Arial" charset="0"/>
                <a:ea typeface="+mn-ea"/>
                <a:cs typeface="+mn-cs"/>
              </a:rPr>
              <a:t>Contracting</a:t>
            </a:r>
          </a:p>
          <a:p>
            <a:endParaRPr lang="en-US" b="1" dirty="0"/>
          </a:p>
        </p:txBody>
      </p:sp>
      <p:sp>
        <p:nvSpPr>
          <p:cNvPr id="4" name="Slide Number Placeholder 3"/>
          <p:cNvSpPr>
            <a:spLocks noGrp="1"/>
          </p:cNvSpPr>
          <p:nvPr>
            <p:ph type="sldNum" sz="quarter" idx="10"/>
          </p:nvPr>
        </p:nvSpPr>
        <p:spPr/>
        <p:txBody>
          <a:bodyPr/>
          <a:lstStyle/>
          <a:p>
            <a:fld id="{F6AACC46-C279-443F-B556-4A2B318B4903}" type="slidenum">
              <a:rPr lang="en-US" smtClean="0">
                <a:solidFill>
                  <a:srgbClr val="1F497D"/>
                </a:solidFill>
              </a:rPr>
              <a:pPr/>
              <a:t>13</a:t>
            </a:fld>
            <a:endParaRPr lang="en-US" dirty="0">
              <a:solidFill>
                <a:srgbClr val="1F497D"/>
              </a:solidFill>
            </a:endParaRPr>
          </a:p>
        </p:txBody>
      </p:sp>
    </p:spTree>
    <p:extLst>
      <p:ext uri="{BB962C8B-B14F-4D97-AF65-F5344CB8AC3E}">
        <p14:creationId xmlns:p14="http://schemas.microsoft.com/office/powerpoint/2010/main" val="4111630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 </a:t>
            </a:r>
            <a:r>
              <a:rPr lang="en-US" sz="1200" kern="1200" dirty="0">
                <a:solidFill>
                  <a:schemeClr val="tx1"/>
                </a:solidFill>
                <a:effectLst/>
                <a:latin typeface="Arial" charset="0"/>
                <a:ea typeface="+mn-ea"/>
                <a:cs typeface="+mn-cs"/>
              </a:rPr>
              <a:t>Contracting</a:t>
            </a:r>
          </a:p>
          <a:p>
            <a:endParaRPr lang="en-US" b="1" u="sng" dirty="0"/>
          </a:p>
        </p:txBody>
      </p:sp>
      <p:sp>
        <p:nvSpPr>
          <p:cNvPr id="31748" name="Slide Number Placeholder 3"/>
          <p:cNvSpPr>
            <a:spLocks noGrp="1"/>
          </p:cNvSpPr>
          <p:nvPr>
            <p:ph type="sldNum" sz="quarter" idx="5"/>
          </p:nvPr>
        </p:nvSpPr>
        <p:spPr>
          <a:noFill/>
        </p:spPr>
        <p:txBody>
          <a:bodyPr/>
          <a:lstStyle/>
          <a:p>
            <a:pPr defTabSz="933074"/>
            <a:fld id="{D44E082D-2AC0-4B2C-8950-ABDB0AD677B1}" type="slidenum">
              <a:rPr lang="en-US" smtClean="0">
                <a:solidFill>
                  <a:srgbClr val="1F497D"/>
                </a:solidFill>
              </a:rPr>
              <a:pPr defTabSz="933074"/>
              <a:t>14</a:t>
            </a:fld>
            <a:endParaRPr lang="en-US" dirty="0">
              <a:solidFill>
                <a:srgbClr val="1F497D"/>
              </a:solidFill>
            </a:endParaRPr>
          </a:p>
        </p:txBody>
      </p:sp>
    </p:spTree>
    <p:extLst>
      <p:ext uri="{BB962C8B-B14F-4D97-AF65-F5344CB8AC3E}">
        <p14:creationId xmlns:p14="http://schemas.microsoft.com/office/powerpoint/2010/main" val="4288679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 </a:t>
            </a:r>
            <a:r>
              <a:rPr lang="en-US" sz="1200" kern="1200" dirty="0">
                <a:solidFill>
                  <a:schemeClr val="tx1"/>
                </a:solidFill>
                <a:effectLst/>
                <a:latin typeface="Arial" charset="0"/>
                <a:ea typeface="+mn-ea"/>
                <a:cs typeface="+mn-cs"/>
              </a:rPr>
              <a:t>Contracting</a:t>
            </a:r>
          </a:p>
          <a:p>
            <a:endParaRPr lang="en-US" b="1" dirty="0"/>
          </a:p>
        </p:txBody>
      </p:sp>
      <p:sp>
        <p:nvSpPr>
          <p:cNvPr id="4" name="Slide Number Placeholder 3"/>
          <p:cNvSpPr>
            <a:spLocks noGrp="1"/>
          </p:cNvSpPr>
          <p:nvPr>
            <p:ph type="sldNum" sz="quarter" idx="10"/>
          </p:nvPr>
        </p:nvSpPr>
        <p:spPr/>
        <p:txBody>
          <a:bodyPr/>
          <a:lstStyle/>
          <a:p>
            <a:fld id="{F6AACC46-C279-443F-B556-4A2B318B4903}" type="slidenum">
              <a:rPr lang="en-US" smtClean="0">
                <a:solidFill>
                  <a:srgbClr val="1F497D"/>
                </a:solidFill>
              </a:rPr>
              <a:pPr/>
              <a:t>15</a:t>
            </a:fld>
            <a:endParaRPr lang="en-US" dirty="0">
              <a:solidFill>
                <a:srgbClr val="1F497D"/>
              </a:solidFill>
            </a:endParaRPr>
          </a:p>
        </p:txBody>
      </p:sp>
    </p:spTree>
    <p:extLst>
      <p:ext uri="{BB962C8B-B14F-4D97-AF65-F5344CB8AC3E}">
        <p14:creationId xmlns:p14="http://schemas.microsoft.com/office/powerpoint/2010/main" val="2710434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Contracting</a:t>
            </a:r>
          </a:p>
        </p:txBody>
      </p:sp>
      <p:sp>
        <p:nvSpPr>
          <p:cNvPr id="4" name="Slide Number Placeholder 3"/>
          <p:cNvSpPr>
            <a:spLocks noGrp="1"/>
          </p:cNvSpPr>
          <p:nvPr>
            <p:ph type="sldNum" sz="quarter" idx="10"/>
          </p:nvPr>
        </p:nvSpPr>
        <p:spPr/>
        <p:txBody>
          <a:bodyPr/>
          <a:lstStyle/>
          <a:p>
            <a:fld id="{F6AACC46-C279-443F-B556-4A2B318B4903}" type="slidenum">
              <a:rPr lang="en-US" smtClean="0"/>
              <a:pPr/>
              <a:t>16</a:t>
            </a:fld>
            <a:endParaRPr lang="en-US"/>
          </a:p>
        </p:txBody>
      </p:sp>
    </p:spTree>
    <p:extLst>
      <p:ext uri="{BB962C8B-B14F-4D97-AF65-F5344CB8AC3E}">
        <p14:creationId xmlns:p14="http://schemas.microsoft.com/office/powerpoint/2010/main" val="4197131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Consultant </a:t>
            </a:r>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18</a:t>
            </a:fld>
            <a:endParaRPr lang="en-US"/>
          </a:p>
        </p:txBody>
      </p:sp>
    </p:spTree>
    <p:extLst>
      <p:ext uri="{BB962C8B-B14F-4D97-AF65-F5344CB8AC3E}">
        <p14:creationId xmlns:p14="http://schemas.microsoft.com/office/powerpoint/2010/main" val="4112349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Consultant </a:t>
            </a:r>
            <a:endParaRPr lang="en-US" dirty="0"/>
          </a:p>
          <a:p>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19</a:t>
            </a:fld>
            <a:endParaRPr lang="en-US"/>
          </a:p>
        </p:txBody>
      </p:sp>
    </p:spTree>
    <p:extLst>
      <p:ext uri="{BB962C8B-B14F-4D97-AF65-F5344CB8AC3E}">
        <p14:creationId xmlns:p14="http://schemas.microsoft.com/office/powerpoint/2010/main" val="2395467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Consultant </a:t>
            </a:r>
            <a:endParaRPr lang="en-US" dirty="0"/>
          </a:p>
          <a:p>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20</a:t>
            </a:fld>
            <a:endParaRPr lang="en-US"/>
          </a:p>
        </p:txBody>
      </p:sp>
    </p:spTree>
    <p:extLst>
      <p:ext uri="{BB962C8B-B14F-4D97-AF65-F5344CB8AC3E}">
        <p14:creationId xmlns:p14="http://schemas.microsoft.com/office/powerpoint/2010/main" val="32748671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Contracting</a:t>
            </a:r>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21</a:t>
            </a:fld>
            <a:endParaRPr lang="en-US"/>
          </a:p>
        </p:txBody>
      </p:sp>
    </p:spTree>
    <p:extLst>
      <p:ext uri="{BB962C8B-B14F-4D97-AF65-F5344CB8AC3E}">
        <p14:creationId xmlns:p14="http://schemas.microsoft.com/office/powerpoint/2010/main" val="34848710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Consultant </a:t>
            </a:r>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22</a:t>
            </a:fld>
            <a:endParaRPr lang="en-US"/>
          </a:p>
        </p:txBody>
      </p:sp>
    </p:spTree>
    <p:extLst>
      <p:ext uri="{BB962C8B-B14F-4D97-AF65-F5344CB8AC3E}">
        <p14:creationId xmlns:p14="http://schemas.microsoft.com/office/powerpoint/2010/main" val="1730196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SAWS PE</a:t>
            </a:r>
          </a:p>
        </p:txBody>
      </p:sp>
      <p:sp>
        <p:nvSpPr>
          <p:cNvPr id="4" name="Slide Number Placeholder 3"/>
          <p:cNvSpPr>
            <a:spLocks noGrp="1"/>
          </p:cNvSpPr>
          <p:nvPr>
            <p:ph type="sldNum" sz="quarter" idx="10"/>
          </p:nvPr>
        </p:nvSpPr>
        <p:spPr/>
        <p:txBody>
          <a:bodyPr/>
          <a:lstStyle/>
          <a:p>
            <a:fld id="{F6AACC46-C279-443F-B556-4A2B318B4903}" type="slidenum">
              <a:rPr lang="en-US" smtClean="0"/>
              <a:pPr/>
              <a:t>2</a:t>
            </a:fld>
            <a:endParaRPr lang="en-US"/>
          </a:p>
        </p:txBody>
      </p:sp>
    </p:spTree>
    <p:extLst>
      <p:ext uri="{BB962C8B-B14F-4D97-AF65-F5344CB8AC3E}">
        <p14:creationId xmlns:p14="http://schemas.microsoft.com/office/powerpoint/2010/main" val="29487690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Consultant </a:t>
            </a:r>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23</a:t>
            </a:fld>
            <a:endParaRPr lang="en-US"/>
          </a:p>
        </p:txBody>
      </p:sp>
    </p:spTree>
    <p:extLst>
      <p:ext uri="{BB962C8B-B14F-4D97-AF65-F5344CB8AC3E}">
        <p14:creationId xmlns:p14="http://schemas.microsoft.com/office/powerpoint/2010/main" val="38023426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Consultant </a:t>
            </a:r>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24</a:t>
            </a:fld>
            <a:endParaRPr lang="en-US"/>
          </a:p>
        </p:txBody>
      </p:sp>
    </p:spTree>
    <p:extLst>
      <p:ext uri="{BB962C8B-B14F-4D97-AF65-F5344CB8AC3E}">
        <p14:creationId xmlns:p14="http://schemas.microsoft.com/office/powerpoint/2010/main" val="38023426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Contracting</a:t>
            </a:r>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25</a:t>
            </a:fld>
            <a:endParaRPr lang="en-US"/>
          </a:p>
        </p:txBody>
      </p:sp>
    </p:spTree>
    <p:extLst>
      <p:ext uri="{BB962C8B-B14F-4D97-AF65-F5344CB8AC3E}">
        <p14:creationId xmlns:p14="http://schemas.microsoft.com/office/powerpoint/2010/main" val="2635017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Contracting</a:t>
            </a:r>
            <a:endParaRPr lang="en-US" dirty="0"/>
          </a:p>
          <a:p>
            <a:r>
              <a:rPr lang="en-US" dirty="0"/>
              <a:t> </a:t>
            </a:r>
          </a:p>
        </p:txBody>
      </p:sp>
      <p:sp>
        <p:nvSpPr>
          <p:cNvPr id="4" name="Slide Number Placeholder 3"/>
          <p:cNvSpPr>
            <a:spLocks noGrp="1"/>
          </p:cNvSpPr>
          <p:nvPr>
            <p:ph type="sldNum" sz="quarter" idx="10"/>
          </p:nvPr>
        </p:nvSpPr>
        <p:spPr/>
        <p:txBody>
          <a:bodyPr/>
          <a:lstStyle/>
          <a:p>
            <a:fld id="{F6AACC46-C279-443F-B556-4A2B318B4903}" type="slidenum">
              <a:rPr lang="en-US" smtClean="0">
                <a:solidFill>
                  <a:srgbClr val="1F497D"/>
                </a:solidFill>
              </a:rPr>
              <a:pPr/>
              <a:t>26</a:t>
            </a:fld>
            <a:endParaRPr lang="en-US" dirty="0">
              <a:solidFill>
                <a:srgbClr val="1F497D"/>
              </a:solidFill>
            </a:endParaRPr>
          </a:p>
        </p:txBody>
      </p:sp>
    </p:spTree>
    <p:extLst>
      <p:ext uri="{BB962C8B-B14F-4D97-AF65-F5344CB8AC3E}">
        <p14:creationId xmlns:p14="http://schemas.microsoft.com/office/powerpoint/2010/main" val="8980092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Contracting</a:t>
            </a:r>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27</a:t>
            </a:fld>
            <a:endParaRPr lang="en-US"/>
          </a:p>
        </p:txBody>
      </p:sp>
    </p:spTree>
    <p:extLst>
      <p:ext uri="{BB962C8B-B14F-4D97-AF65-F5344CB8AC3E}">
        <p14:creationId xmlns:p14="http://schemas.microsoft.com/office/powerpoint/2010/main" val="3755781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Arial" charset="0"/>
                <a:ea typeface="+mn-ea"/>
                <a:cs typeface="+mn-cs"/>
              </a:rPr>
              <a:t>SAWS PE</a:t>
            </a:r>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3</a:t>
            </a:fld>
            <a:endParaRPr lang="en-US"/>
          </a:p>
        </p:txBody>
      </p:sp>
    </p:spTree>
    <p:extLst>
      <p:ext uri="{BB962C8B-B14F-4D97-AF65-F5344CB8AC3E}">
        <p14:creationId xmlns:p14="http://schemas.microsoft.com/office/powerpoint/2010/main" val="1663191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Contracting</a:t>
            </a:r>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4</a:t>
            </a:fld>
            <a:endParaRPr lang="en-US"/>
          </a:p>
        </p:txBody>
      </p:sp>
    </p:spTree>
    <p:extLst>
      <p:ext uri="{BB962C8B-B14F-4D97-AF65-F5344CB8AC3E}">
        <p14:creationId xmlns:p14="http://schemas.microsoft.com/office/powerpoint/2010/main" val="597175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Contracting</a:t>
            </a:r>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5</a:t>
            </a:fld>
            <a:endParaRPr lang="en-US"/>
          </a:p>
        </p:txBody>
      </p:sp>
    </p:spTree>
    <p:extLst>
      <p:ext uri="{BB962C8B-B14F-4D97-AF65-F5344CB8AC3E}">
        <p14:creationId xmlns:p14="http://schemas.microsoft.com/office/powerpoint/2010/main" val="477201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Contracting</a:t>
            </a:r>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6</a:t>
            </a:fld>
            <a:endParaRPr lang="en-US"/>
          </a:p>
        </p:txBody>
      </p:sp>
    </p:spTree>
    <p:extLst>
      <p:ext uri="{BB962C8B-B14F-4D97-AF65-F5344CB8AC3E}">
        <p14:creationId xmlns:p14="http://schemas.microsoft.com/office/powerpoint/2010/main" val="284886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Contracting</a:t>
            </a:r>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7</a:t>
            </a:fld>
            <a:endParaRPr lang="en-US" dirty="0"/>
          </a:p>
        </p:txBody>
      </p:sp>
    </p:spTree>
    <p:extLst>
      <p:ext uri="{BB962C8B-B14F-4D97-AF65-F5344CB8AC3E}">
        <p14:creationId xmlns:p14="http://schemas.microsoft.com/office/powerpoint/2010/main" val="2336450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SMWB</a:t>
            </a:r>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9</a:t>
            </a:fld>
            <a:endParaRPr lang="en-US" dirty="0"/>
          </a:p>
        </p:txBody>
      </p:sp>
    </p:spTree>
    <p:extLst>
      <p:ext uri="{BB962C8B-B14F-4D97-AF65-F5344CB8AC3E}">
        <p14:creationId xmlns:p14="http://schemas.microsoft.com/office/powerpoint/2010/main" val="2913421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Contracting</a:t>
            </a:r>
          </a:p>
          <a:p>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11</a:t>
            </a:fld>
            <a:endParaRPr lang="en-US"/>
          </a:p>
        </p:txBody>
      </p:sp>
    </p:spTree>
    <p:extLst>
      <p:ext uri="{BB962C8B-B14F-4D97-AF65-F5344CB8AC3E}">
        <p14:creationId xmlns:p14="http://schemas.microsoft.com/office/powerpoint/2010/main" val="4256213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Placeholder 1"/>
          <p:cNvSpPr txBox="1">
            <a:spLocks/>
          </p:cNvSpPr>
          <p:nvPr userDrawn="1"/>
        </p:nvSpPr>
        <p:spPr>
          <a:xfrm>
            <a:off x="0" y="-359595"/>
            <a:ext cx="12192000" cy="2082259"/>
          </a:xfrm>
          <a:prstGeom prst="rect">
            <a:avLst/>
          </a:prstGeom>
        </p:spPr>
        <p:txBody>
          <a:bodyPr vert="horz" lIns="91440" tIns="45720" rIns="91440" bIns="45720" rtlCol="0" anchor="ctr" anchorCtr="0">
            <a:noAutofit/>
          </a:bodyPr>
          <a:lstStyle>
            <a:lvl1pPr>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Gill Sans MT" panose="020B0502020104020203" pitchFamily="34" charset="0"/>
                <a:ea typeface="+mj-ea"/>
                <a:cs typeface="+mj-cs"/>
              </a:rPr>
              <a:t>H</a:t>
            </a:r>
            <a:r>
              <a:rPr kumimoji="0" lang="en-US" sz="4000" b="0" i="0" u="none" strike="noStrike" kern="1200" cap="none" spc="0" normalizeH="0" baseline="-25000" noProof="0" dirty="0">
                <a:ln>
                  <a:noFill/>
                </a:ln>
                <a:solidFill>
                  <a:schemeClr val="bg1"/>
                </a:solidFill>
                <a:effectLst>
                  <a:outerShdw blurRad="50800" dist="38100" dir="2700000" algn="tl" rotWithShape="0">
                    <a:prstClr val="black">
                      <a:alpha val="40000"/>
                    </a:prstClr>
                  </a:outerShdw>
                </a:effectLst>
                <a:uLnTx/>
                <a:uFillTx/>
                <a:latin typeface="Gill Sans MT" panose="020B0502020104020203" pitchFamily="34" charset="0"/>
                <a:ea typeface="+mj-ea"/>
                <a:cs typeface="+mj-cs"/>
              </a:rPr>
              <a:t>2</a:t>
            </a:r>
            <a:r>
              <a:rPr kumimoji="0" lang="en-US" sz="4000" b="0"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Gill Sans MT" panose="020B0502020104020203" pitchFamily="34" charset="0"/>
                <a:ea typeface="+mj-ea"/>
                <a:cs typeface="+mj-cs"/>
              </a:rPr>
              <a:t>Oaks Desalination Facility</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Gill Sans MT" panose="020B0502020104020203" pitchFamily="34" charset="0"/>
                <a:ea typeface="+mj-ea"/>
                <a:cs typeface="+mj-cs"/>
              </a:rPr>
              <a:t>Well Site Development</a:t>
            </a:r>
          </a:p>
        </p:txBody>
      </p:sp>
      <p:sp>
        <p:nvSpPr>
          <p:cNvPr id="8" name="Text Box 19"/>
          <p:cNvSpPr txBox="1">
            <a:spLocks noChangeArrowheads="1"/>
          </p:cNvSpPr>
          <p:nvPr userDrawn="1"/>
        </p:nvSpPr>
        <p:spPr bwMode="auto">
          <a:xfrm>
            <a:off x="7833511" y="4638004"/>
            <a:ext cx="5910159" cy="743602"/>
          </a:xfrm>
          <a:prstGeom prst="rect">
            <a:avLst/>
          </a:prstGeom>
          <a:noFill/>
          <a:ln w="28575" algn="ctr">
            <a:noFill/>
            <a:miter lim="800000"/>
            <a:headEnd/>
            <a:tailEnd/>
          </a:ln>
          <a:effectLst/>
        </p:spPr>
        <p:txBody>
          <a:bodyPr wrap="square">
            <a:spAutoFit/>
          </a:bodyPr>
          <a:lstStyle/>
          <a:p>
            <a:pPr marL="342900" indent="-342900" algn="l">
              <a:lnSpc>
                <a:spcPct val="70000"/>
              </a:lnSpc>
              <a:spcBef>
                <a:spcPct val="50000"/>
              </a:spcBef>
              <a:buFontTx/>
              <a:buNone/>
            </a:pPr>
            <a:r>
              <a:rPr lang="en-US" sz="2200" b="0" i="0" baseline="0" dirty="0">
                <a:solidFill>
                  <a:schemeClr val="accent5">
                    <a:lumMod val="40000"/>
                    <a:lumOff val="60000"/>
                  </a:schemeClr>
                </a:solidFill>
                <a:latin typeface="Gill Sans MT" panose="020B0502020104020203" pitchFamily="34" charset="0"/>
              </a:rPr>
              <a:t>    Non-</a:t>
            </a:r>
            <a:r>
              <a:rPr lang="en-US" sz="2200" b="0" i="0" dirty="0">
                <a:solidFill>
                  <a:schemeClr val="accent5">
                    <a:lumMod val="40000"/>
                    <a:lumOff val="60000"/>
                  </a:schemeClr>
                </a:solidFill>
                <a:latin typeface="Gill Sans MT" panose="020B0502020104020203" pitchFamily="34" charset="0"/>
              </a:rPr>
              <a:t>Mandatory</a:t>
            </a:r>
            <a:r>
              <a:rPr lang="en-US" sz="2200" b="0" i="0" baseline="0" dirty="0">
                <a:solidFill>
                  <a:schemeClr val="accent5">
                    <a:lumMod val="40000"/>
                    <a:lumOff val="60000"/>
                  </a:schemeClr>
                </a:solidFill>
                <a:latin typeface="Gill Sans MT" panose="020B0502020104020203" pitchFamily="34" charset="0"/>
              </a:rPr>
              <a:t> </a:t>
            </a:r>
            <a:r>
              <a:rPr lang="en-US" sz="2200" b="0" i="0" dirty="0">
                <a:solidFill>
                  <a:schemeClr val="accent5">
                    <a:lumMod val="40000"/>
                    <a:lumOff val="60000"/>
                  </a:schemeClr>
                </a:solidFill>
                <a:latin typeface="Gill Sans MT" panose="020B0502020104020203" pitchFamily="34" charset="0"/>
              </a:rPr>
              <a:t>Pre-Bid Meeting</a:t>
            </a:r>
          </a:p>
          <a:p>
            <a:pPr marL="342900" marR="0" lvl="0" indent="-342900" algn="l" defTabSz="914400" rtl="0" eaLnBrk="1" fontAlgn="base" latinLnBrk="0" hangingPunct="1">
              <a:lnSpc>
                <a:spcPct val="70000"/>
              </a:lnSpc>
              <a:spcBef>
                <a:spcPct val="50000"/>
              </a:spcBef>
              <a:spcAft>
                <a:spcPct val="0"/>
              </a:spcAft>
              <a:buClrTx/>
              <a:buSzTx/>
              <a:buFontTx/>
              <a:buNone/>
              <a:tabLst/>
              <a:defRPr/>
            </a:pPr>
            <a:r>
              <a:rPr lang="en-US" sz="2200" b="0" i="0" noProof="0" dirty="0">
                <a:solidFill>
                  <a:schemeClr val="accent5">
                    <a:lumMod val="40000"/>
                    <a:lumOff val="60000"/>
                  </a:schemeClr>
                </a:solidFill>
                <a:latin typeface="Gill Sans MT" panose="020B0502020104020203" pitchFamily="34" charset="0"/>
              </a:rPr>
              <a:t>		</a:t>
            </a:r>
            <a:r>
              <a:rPr lang="en-US" sz="2200" b="0" i="0" baseline="0" noProof="0" dirty="0">
                <a:solidFill>
                  <a:schemeClr val="accent5">
                    <a:lumMod val="40000"/>
                    <a:lumOff val="60000"/>
                  </a:schemeClr>
                </a:solidFill>
                <a:latin typeface="Gill Sans MT" panose="020B0502020104020203" pitchFamily="34" charset="0"/>
              </a:rPr>
              <a:t>    April 30</a:t>
            </a:r>
            <a:r>
              <a:rPr lang="en-US" sz="2200" b="0" i="0" noProof="0" dirty="0">
                <a:solidFill>
                  <a:schemeClr val="accent5">
                    <a:lumMod val="40000"/>
                    <a:lumOff val="60000"/>
                  </a:schemeClr>
                </a:solidFill>
                <a:latin typeface="Gill Sans MT" panose="020B0502020104020203" pitchFamily="34" charset="0"/>
              </a:rPr>
              <a:t>, 2020</a:t>
            </a:r>
          </a:p>
        </p:txBody>
      </p:sp>
      <p:sp>
        <p:nvSpPr>
          <p:cNvPr id="6" name="Text Box 19"/>
          <p:cNvSpPr txBox="1">
            <a:spLocks noChangeArrowheads="1"/>
          </p:cNvSpPr>
          <p:nvPr userDrawn="1"/>
        </p:nvSpPr>
        <p:spPr bwMode="auto">
          <a:xfrm>
            <a:off x="485166" y="1507183"/>
            <a:ext cx="5910159" cy="3010055"/>
          </a:xfrm>
          <a:prstGeom prst="rect">
            <a:avLst/>
          </a:prstGeom>
          <a:noFill/>
          <a:ln w="28575" algn="ctr">
            <a:noFill/>
            <a:miter lim="800000"/>
            <a:headEnd/>
            <a:tailEnd/>
          </a:ln>
          <a:effectLst/>
        </p:spPr>
        <p:txBody>
          <a:bodyPr wrap="square">
            <a:spAutoFit/>
          </a:bodyPr>
          <a:lstStyle/>
          <a:p>
            <a:pPr marL="342900" indent="-342900" algn="l">
              <a:lnSpc>
                <a:spcPct val="70000"/>
              </a:lnSpc>
              <a:spcBef>
                <a:spcPct val="50000"/>
              </a:spcBef>
              <a:buFontTx/>
              <a:buNone/>
            </a:pPr>
            <a:r>
              <a:rPr lang="en-US" sz="2400" b="0" dirty="0">
                <a:solidFill>
                  <a:schemeClr val="bg1"/>
                </a:solidFill>
                <a:latin typeface="Gill Sans MT" panose="020B0502020104020203" pitchFamily="34" charset="0"/>
              </a:rPr>
              <a:t>Ismael Rosales,</a:t>
            </a:r>
            <a:r>
              <a:rPr lang="en-US" sz="2400" b="0" baseline="0" dirty="0">
                <a:solidFill>
                  <a:schemeClr val="bg1"/>
                </a:solidFill>
                <a:latin typeface="Gill Sans MT" panose="020B0502020104020203" pitchFamily="34" charset="0"/>
              </a:rPr>
              <a:t> P.E., PMP</a:t>
            </a:r>
            <a:endParaRPr lang="en-US" sz="2400" b="0" dirty="0">
              <a:solidFill>
                <a:schemeClr val="bg1"/>
              </a:solidFill>
              <a:latin typeface="Gill Sans MT" panose="020B0502020104020203" pitchFamily="34" charset="0"/>
            </a:endParaRPr>
          </a:p>
          <a:p>
            <a:pPr marL="342900" indent="-342900" algn="l">
              <a:lnSpc>
                <a:spcPct val="70000"/>
              </a:lnSpc>
              <a:spcBef>
                <a:spcPct val="50000"/>
              </a:spcBef>
              <a:buFontTx/>
              <a:buNone/>
            </a:pPr>
            <a:r>
              <a:rPr lang="en-US" sz="1800" dirty="0">
                <a:solidFill>
                  <a:schemeClr val="accent5">
                    <a:lumMod val="40000"/>
                    <a:lumOff val="60000"/>
                  </a:schemeClr>
                </a:solidFill>
                <a:latin typeface="Gill Sans MT" panose="020B0502020104020203" pitchFamily="34" charset="0"/>
              </a:rPr>
              <a:t>Project Engineer, SAWS</a:t>
            </a:r>
          </a:p>
          <a:p>
            <a:pPr marL="342900" indent="-342900" algn="l">
              <a:lnSpc>
                <a:spcPct val="70000"/>
              </a:lnSpc>
              <a:spcBef>
                <a:spcPct val="50000"/>
              </a:spcBef>
              <a:buFontTx/>
              <a:buNone/>
            </a:pPr>
            <a:r>
              <a:rPr lang="en-US" sz="2400" b="0" kern="1200" dirty="0">
                <a:solidFill>
                  <a:schemeClr val="bg1"/>
                </a:solidFill>
                <a:latin typeface="Gill Sans MT" panose="020B0502020104020203" pitchFamily="34" charset="0"/>
                <a:ea typeface="+mn-ea"/>
                <a:cs typeface="+mn-cs"/>
              </a:rPr>
              <a:t>Roxanne L. Lockhart</a:t>
            </a:r>
          </a:p>
          <a:p>
            <a:pPr marL="342900" indent="-342900" algn="l">
              <a:lnSpc>
                <a:spcPct val="70000"/>
              </a:lnSpc>
              <a:spcBef>
                <a:spcPct val="50000"/>
              </a:spcBef>
              <a:buFontTx/>
              <a:buNone/>
            </a:pPr>
            <a:r>
              <a:rPr lang="en-US" sz="1800" baseline="0" dirty="0">
                <a:solidFill>
                  <a:schemeClr val="accent5">
                    <a:lumMod val="40000"/>
                    <a:lumOff val="60000"/>
                  </a:schemeClr>
                </a:solidFill>
                <a:latin typeface="Gill Sans MT" panose="020B0502020104020203" pitchFamily="34" charset="0"/>
              </a:rPr>
              <a:t>Contract Administrator, SAWS </a:t>
            </a:r>
            <a:endParaRPr lang="en-US" sz="1800" dirty="0">
              <a:solidFill>
                <a:schemeClr val="accent5">
                  <a:lumMod val="40000"/>
                  <a:lumOff val="60000"/>
                </a:schemeClr>
              </a:solidFill>
              <a:latin typeface="Gill Sans MT" panose="020B0502020104020203" pitchFamily="34" charset="0"/>
            </a:endParaRPr>
          </a:p>
          <a:p>
            <a:pPr marL="342900" indent="-342900" algn="l">
              <a:lnSpc>
                <a:spcPct val="70000"/>
              </a:lnSpc>
              <a:spcBef>
                <a:spcPct val="50000"/>
              </a:spcBef>
              <a:buFontTx/>
              <a:buNone/>
            </a:pPr>
            <a:r>
              <a:rPr lang="en-US" sz="2400" b="0" dirty="0">
                <a:solidFill>
                  <a:schemeClr val="bg1"/>
                </a:solidFill>
                <a:latin typeface="Gill Sans MT" panose="020B0502020104020203" pitchFamily="34" charset="0"/>
              </a:rPr>
              <a:t>Marisol</a:t>
            </a:r>
            <a:r>
              <a:rPr lang="en-US" sz="2400" b="0" baseline="0" dirty="0">
                <a:solidFill>
                  <a:schemeClr val="bg1"/>
                </a:solidFill>
                <a:latin typeface="Gill Sans MT" panose="020B0502020104020203" pitchFamily="34" charset="0"/>
              </a:rPr>
              <a:t> V. Robles</a:t>
            </a:r>
            <a:endParaRPr lang="en-US" sz="2400" b="0" dirty="0">
              <a:solidFill>
                <a:schemeClr val="bg1"/>
              </a:solidFill>
              <a:latin typeface="Gill Sans MT" panose="020B0502020104020203" pitchFamily="34" charset="0"/>
            </a:endParaRPr>
          </a:p>
          <a:p>
            <a:pPr marL="342900" indent="-342900" algn="l">
              <a:lnSpc>
                <a:spcPct val="70000"/>
              </a:lnSpc>
              <a:spcBef>
                <a:spcPct val="50000"/>
              </a:spcBef>
              <a:buFontTx/>
              <a:buNone/>
            </a:pPr>
            <a:r>
              <a:rPr lang="en-US" sz="1800" dirty="0">
                <a:solidFill>
                  <a:schemeClr val="accent5">
                    <a:lumMod val="40000"/>
                    <a:lumOff val="60000"/>
                  </a:schemeClr>
                </a:solidFill>
                <a:latin typeface="Gill Sans MT" panose="020B0502020104020203" pitchFamily="34" charset="0"/>
              </a:rPr>
              <a:t>SMWVB Program</a:t>
            </a:r>
            <a:r>
              <a:rPr lang="en-US" sz="1800" baseline="0" dirty="0">
                <a:solidFill>
                  <a:schemeClr val="accent5">
                    <a:lumMod val="40000"/>
                    <a:lumOff val="60000"/>
                  </a:schemeClr>
                </a:solidFill>
                <a:latin typeface="Gill Sans MT" panose="020B0502020104020203" pitchFamily="34" charset="0"/>
              </a:rPr>
              <a:t> Manager, SAWS</a:t>
            </a:r>
            <a:endParaRPr lang="en-US" sz="1800" dirty="0">
              <a:solidFill>
                <a:schemeClr val="accent5">
                  <a:lumMod val="40000"/>
                  <a:lumOff val="60000"/>
                </a:schemeClr>
              </a:solidFill>
              <a:latin typeface="Gill Sans MT" panose="020B0502020104020203" pitchFamily="34" charset="0"/>
            </a:endParaRPr>
          </a:p>
          <a:p>
            <a:pPr marL="342900" indent="-342900" algn="l">
              <a:lnSpc>
                <a:spcPct val="70000"/>
              </a:lnSpc>
              <a:spcBef>
                <a:spcPct val="50000"/>
              </a:spcBef>
              <a:buFontTx/>
              <a:buNone/>
            </a:pPr>
            <a:r>
              <a:rPr lang="en-US" sz="2400" b="0" dirty="0">
                <a:solidFill>
                  <a:schemeClr val="bg1"/>
                </a:solidFill>
                <a:latin typeface="Gill Sans MT" panose="020B0502020104020203" pitchFamily="34" charset="0"/>
              </a:rPr>
              <a:t>S. Keller Drozdick, </a:t>
            </a:r>
            <a:r>
              <a:rPr lang="en-US" sz="2400" b="0" baseline="0" dirty="0">
                <a:solidFill>
                  <a:schemeClr val="bg1"/>
                </a:solidFill>
                <a:latin typeface="Gill Sans MT" panose="020B0502020104020203" pitchFamily="34" charset="0"/>
              </a:rPr>
              <a:t>P.E</a:t>
            </a:r>
            <a:r>
              <a:rPr lang="en-US" sz="2400" b="0" baseline="0" dirty="0" smtClean="0">
                <a:solidFill>
                  <a:schemeClr val="bg1"/>
                </a:solidFill>
                <a:latin typeface="Gill Sans MT" panose="020B0502020104020203" pitchFamily="34" charset="0"/>
              </a:rPr>
              <a:t>., </a:t>
            </a:r>
            <a:r>
              <a:rPr lang="en-US" sz="2400" b="0" baseline="0" dirty="0">
                <a:solidFill>
                  <a:schemeClr val="bg1"/>
                </a:solidFill>
                <a:latin typeface="Gill Sans MT" panose="020B0502020104020203" pitchFamily="34" charset="0"/>
              </a:rPr>
              <a:t>PMP</a:t>
            </a:r>
            <a:endParaRPr lang="en-US" sz="2400" b="0" dirty="0">
              <a:solidFill>
                <a:schemeClr val="bg1"/>
              </a:solidFill>
              <a:latin typeface="Gill Sans MT" panose="020B0502020104020203" pitchFamily="34" charset="0"/>
            </a:endParaRPr>
          </a:p>
          <a:p>
            <a:pPr marL="342900" indent="-342900" algn="l">
              <a:lnSpc>
                <a:spcPct val="70000"/>
              </a:lnSpc>
              <a:spcBef>
                <a:spcPct val="50000"/>
              </a:spcBef>
              <a:buFontTx/>
              <a:buNone/>
            </a:pPr>
            <a:r>
              <a:rPr lang="en-US" sz="1800" dirty="0">
                <a:solidFill>
                  <a:schemeClr val="accent5">
                    <a:lumMod val="40000"/>
                    <a:lumOff val="60000"/>
                  </a:schemeClr>
                </a:solidFill>
                <a:latin typeface="Gill Sans MT" panose="020B0502020104020203" pitchFamily="34" charset="0"/>
              </a:rPr>
              <a:t>Project Engineer of Record, Merrick &amp; Company</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on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8"/>
            <a:ext cx="11389896" cy="1143000"/>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73050"/>
            <a:ext cx="4011084" cy="1162050"/>
          </a:xfrm>
          <a:prstGeom prst="rect">
            <a:avLst/>
          </a:prstGeom>
        </p:spPr>
        <p:txBody>
          <a:bodyPr anchor="b"/>
          <a:lstStyle>
            <a:lvl1pPr algn="l">
              <a:defRPr sz="2000"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idx="1"/>
          </p:nvPr>
        </p:nvSpPr>
        <p:spPr>
          <a:xfrm>
            <a:off x="4766733" y="273051"/>
            <a:ext cx="6815667" cy="5681183"/>
          </a:xfrm>
          <a:prstGeom prst="rect">
            <a:avLst/>
          </a:prstGeom>
        </p:spPr>
        <p:txBody>
          <a:bodyPr/>
          <a:lstStyle>
            <a:lvl1pPr>
              <a:defRPr sz="3200">
                <a:solidFill>
                  <a:schemeClr val="tx1">
                    <a:lumMod val="65000"/>
                    <a:lumOff val="35000"/>
                  </a:schemeClr>
                </a:solidFill>
                <a:latin typeface="Gill Sans MT" panose="020B0502020104020203" pitchFamily="34" charset="0"/>
              </a:defRPr>
            </a:lvl1pPr>
            <a:lvl2pPr>
              <a:defRPr sz="2800">
                <a:solidFill>
                  <a:schemeClr val="tx1">
                    <a:lumMod val="65000"/>
                    <a:lumOff val="35000"/>
                  </a:schemeClr>
                </a:solidFill>
                <a:latin typeface="Gill Sans MT" panose="020B0502020104020203" pitchFamily="34" charset="0"/>
              </a:defRPr>
            </a:lvl2pPr>
            <a:lvl3pPr>
              <a:defRPr sz="2400">
                <a:solidFill>
                  <a:schemeClr val="tx1">
                    <a:lumMod val="65000"/>
                    <a:lumOff val="35000"/>
                  </a:schemeClr>
                </a:solidFill>
                <a:latin typeface="Gill Sans MT" panose="020B0502020104020203" pitchFamily="34" charset="0"/>
              </a:defRPr>
            </a:lvl3pPr>
            <a:lvl4pPr>
              <a:defRPr sz="2000">
                <a:solidFill>
                  <a:schemeClr val="tx1">
                    <a:lumMod val="65000"/>
                    <a:lumOff val="35000"/>
                  </a:schemeClr>
                </a:solidFill>
                <a:latin typeface="Gill Sans MT" panose="020B0502020104020203" pitchFamily="34" charset="0"/>
              </a:defRPr>
            </a:lvl4pPr>
            <a:lvl5pPr>
              <a:defRPr sz="2000">
                <a:solidFill>
                  <a:schemeClr val="tx1">
                    <a:lumMod val="65000"/>
                    <a:lumOff val="35000"/>
                  </a:schemeClr>
                </a:solidFill>
                <a:latin typeface="Gill Sans MT" panose="020B0502020104020203" pitchFamily="34" charset="0"/>
              </a:defRPr>
            </a:lvl5pPr>
            <a:lvl6pPr>
              <a:defRPr sz="2000"/>
            </a:lvl6pPr>
            <a:lvl7pPr>
              <a:defRPr sz="2000"/>
            </a:lvl7pPr>
            <a:lvl8pPr>
              <a:defRPr sz="2000"/>
            </a:lvl8pPr>
            <a:lvl9pPr>
              <a:defRPr sz="20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512044"/>
          </a:xfrm>
          <a:prstGeom prst="rect">
            <a:avLst/>
          </a:prstGeom>
        </p:spPr>
        <p:txBody>
          <a:bodyPr/>
          <a:lstStyle>
            <a:lvl1pPr marL="0" indent="0">
              <a:buNone/>
              <a:defRPr sz="1400">
                <a:solidFill>
                  <a:schemeClr val="tx1">
                    <a:lumMod val="65000"/>
                    <a:lumOff val="35000"/>
                  </a:schemeClr>
                </a:solidFill>
                <a:latin typeface="Gill Sans MT" panose="020B05020201040202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0"/>
            <a:ext cx="7315200" cy="566738"/>
          </a:xfrm>
          <a:prstGeom prst="rect">
            <a:avLst/>
          </a:prstGeom>
        </p:spPr>
        <p:txBody>
          <a:bodyPr anchor="b"/>
          <a:lstStyle>
            <a:lvl1pPr algn="l">
              <a:defRPr sz="2000" b="0">
                <a:solidFill>
                  <a:schemeClr val="bg1">
                    <a:lumMod val="50000"/>
                  </a:schemeClr>
                </a:solidFill>
                <a:latin typeface="Gill Sans MT" panose="020B0502020104020203" pitchFamily="34" charset="0"/>
              </a:defRPr>
            </a:lvl1pPr>
          </a:lstStyle>
          <a:p>
            <a:r>
              <a:rPr lang="en-US" dirty="0"/>
              <a:t>Click to Edit Page Title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9"/>
            <a:ext cx="7315200" cy="565629"/>
          </a:xfrm>
          <a:prstGeom prst="rect">
            <a:avLst/>
          </a:prstGeom>
        </p:spPr>
        <p:txBody>
          <a:bodyPr/>
          <a:lstStyle>
            <a:lvl1pPr marL="0" indent="0">
              <a:buNone/>
              <a:defRPr sz="1400">
                <a:solidFill>
                  <a:schemeClr val="tx1">
                    <a:lumMod val="65000"/>
                    <a:lumOff val="35000"/>
                  </a:schemeClr>
                </a:solidFill>
                <a:latin typeface="Gill Sans MT" panose="020B05020201040202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2_1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8"/>
            <a:ext cx="11389896" cy="675389"/>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idx="1"/>
          </p:nvPr>
        </p:nvSpPr>
        <p:spPr>
          <a:xfrm>
            <a:off x="609600" y="950027"/>
            <a:ext cx="10972800" cy="5011295"/>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69938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2 Titles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8"/>
            <a:ext cx="11389896"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idx="1"/>
          </p:nvPr>
        </p:nvSpPr>
        <p:spPr>
          <a:xfrm>
            <a:off x="609600" y="1451027"/>
            <a:ext cx="10972800" cy="4517382"/>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p:cNvSpPr>
            <a:spLocks noGrp="1"/>
          </p:cNvSpPr>
          <p:nvPr>
            <p:ph type="subTitle" idx="13" hasCustomPrompt="1"/>
          </p:nvPr>
        </p:nvSpPr>
        <p:spPr>
          <a:xfrm>
            <a:off x="609600" y="977705"/>
            <a:ext cx="11385453" cy="445459"/>
          </a:xfrm>
          <a:prstGeom prst="rect">
            <a:avLst/>
          </a:prstGeom>
        </p:spPr>
        <p:txBody>
          <a:bodyPr>
            <a:normAutofit/>
          </a:bodyPr>
          <a:lstStyle>
            <a:lvl1pPr marL="0" indent="0" algn="l">
              <a:buNone/>
              <a:defRPr sz="2400" b="0">
                <a:solidFill>
                  <a:schemeClr val="accent5">
                    <a:lumMod val="75000"/>
                  </a:schemeClr>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Tree>
    <p:extLst>
      <p:ext uri="{BB962C8B-B14F-4D97-AF65-F5344CB8AC3E}">
        <p14:creationId xmlns:p14="http://schemas.microsoft.com/office/powerpoint/2010/main" val="375078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1_1 Title, 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9"/>
            <a:ext cx="11389896" cy="674931"/>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sz="half" idx="1"/>
          </p:nvPr>
        </p:nvSpPr>
        <p:spPr>
          <a:xfrm>
            <a:off x="609600" y="985737"/>
            <a:ext cx="5384800" cy="4975585"/>
          </a:xfrm>
          <a:prstGeom prst="rect">
            <a:avLst/>
          </a:prstGeom>
        </p:spPr>
        <p:txBody>
          <a:bodyPr/>
          <a:lstStyle>
            <a:lvl1pPr>
              <a:defRPr sz="2800">
                <a:solidFill>
                  <a:schemeClr val="tx1">
                    <a:lumMod val="65000"/>
                    <a:lumOff val="35000"/>
                  </a:schemeClr>
                </a:solidFill>
                <a:latin typeface="Gill Sans MT" panose="020B0502020104020203" pitchFamily="34" charset="0"/>
              </a:defRPr>
            </a:lvl1pPr>
            <a:lvl2pPr>
              <a:defRPr sz="2400">
                <a:solidFill>
                  <a:schemeClr val="tx1">
                    <a:lumMod val="65000"/>
                    <a:lumOff val="35000"/>
                  </a:schemeClr>
                </a:solidFill>
                <a:latin typeface="Gill Sans MT" panose="020B0502020104020203" pitchFamily="34" charset="0"/>
              </a:defRPr>
            </a:lvl2pPr>
            <a:lvl3pPr>
              <a:defRPr sz="2000">
                <a:solidFill>
                  <a:schemeClr val="tx1">
                    <a:lumMod val="65000"/>
                    <a:lumOff val="35000"/>
                  </a:schemeClr>
                </a:solidFill>
                <a:latin typeface="Gill Sans MT" panose="020B0502020104020203" pitchFamily="34" charset="0"/>
              </a:defRPr>
            </a:lvl3pPr>
            <a:lvl4pPr>
              <a:defRPr sz="1800">
                <a:solidFill>
                  <a:schemeClr val="tx1">
                    <a:lumMod val="65000"/>
                    <a:lumOff val="35000"/>
                  </a:schemeClr>
                </a:solidFill>
                <a:latin typeface="Gill Sans MT" panose="020B0502020104020203" pitchFamily="34" charset="0"/>
              </a:defRPr>
            </a:lvl4pPr>
            <a:lvl5pPr>
              <a:defRPr sz="1800">
                <a:solidFill>
                  <a:schemeClr val="tx1">
                    <a:lumMod val="65000"/>
                    <a:lumOff val="35000"/>
                  </a:schemeClr>
                </a:solidFill>
                <a:latin typeface="Gill Sans MT" panose="020B05020201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984738"/>
            <a:ext cx="5384800" cy="4983672"/>
          </a:xfrm>
          <a:prstGeom prst="rect">
            <a:avLst/>
          </a:prstGeom>
        </p:spPr>
        <p:txBody>
          <a:bodyPr/>
          <a:lstStyle>
            <a:lvl1pPr>
              <a:defRPr sz="2800">
                <a:solidFill>
                  <a:schemeClr val="tx1">
                    <a:lumMod val="65000"/>
                    <a:lumOff val="35000"/>
                  </a:schemeClr>
                </a:solidFill>
                <a:latin typeface="Gill Sans MT" panose="020B0502020104020203" pitchFamily="34" charset="0"/>
              </a:defRPr>
            </a:lvl1pPr>
            <a:lvl2pPr>
              <a:defRPr sz="2400">
                <a:solidFill>
                  <a:schemeClr val="tx1">
                    <a:lumMod val="65000"/>
                    <a:lumOff val="35000"/>
                  </a:schemeClr>
                </a:solidFill>
                <a:latin typeface="Gill Sans MT" panose="020B0502020104020203" pitchFamily="34" charset="0"/>
              </a:defRPr>
            </a:lvl2pPr>
            <a:lvl3pPr>
              <a:defRPr sz="2000">
                <a:solidFill>
                  <a:schemeClr val="tx1">
                    <a:lumMod val="65000"/>
                    <a:lumOff val="35000"/>
                  </a:schemeClr>
                </a:solidFill>
                <a:latin typeface="Gill Sans MT" panose="020B0502020104020203" pitchFamily="34" charset="0"/>
              </a:defRPr>
            </a:lvl3pPr>
            <a:lvl4pPr>
              <a:defRPr sz="1800">
                <a:solidFill>
                  <a:schemeClr val="tx1">
                    <a:lumMod val="65000"/>
                    <a:lumOff val="35000"/>
                  </a:schemeClr>
                </a:solidFill>
                <a:latin typeface="Gill Sans MT" panose="020B0502020104020203" pitchFamily="34" charset="0"/>
              </a:defRPr>
            </a:lvl4pPr>
            <a:lvl5pPr>
              <a:defRPr sz="1800">
                <a:solidFill>
                  <a:schemeClr val="tx1">
                    <a:lumMod val="65000"/>
                    <a:lumOff val="35000"/>
                  </a:schemeClr>
                </a:solidFill>
                <a:latin typeface="Gill Sans MT" panose="020B05020201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8835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Photo, 2 Titles &amp; Content">
    <p:spTree>
      <p:nvGrpSpPr>
        <p:cNvPr id="1" name=""/>
        <p:cNvGrpSpPr/>
        <p:nvPr/>
      </p:nvGrpSpPr>
      <p:grpSpPr>
        <a:xfrm>
          <a:off x="0" y="0"/>
          <a:ext cx="0" cy="0"/>
          <a:chOff x="0" y="0"/>
          <a:chExt cx="0" cy="0"/>
        </a:xfrm>
      </p:grpSpPr>
      <p:sp>
        <p:nvSpPr>
          <p:cNvPr id="8" name="Rectangle 7"/>
          <p:cNvSpPr/>
          <p:nvPr userDrawn="1"/>
        </p:nvSpPr>
        <p:spPr>
          <a:xfrm>
            <a:off x="3551" y="293688"/>
            <a:ext cx="3621024" cy="58499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Picture Placeholder 2"/>
          <p:cNvSpPr>
            <a:spLocks noGrp="1" noChangeAspect="1"/>
          </p:cNvSpPr>
          <p:nvPr>
            <p:ph type="pic" idx="1"/>
          </p:nvPr>
        </p:nvSpPr>
        <p:spPr>
          <a:xfrm>
            <a:off x="-7815" y="293689"/>
            <a:ext cx="3625971" cy="5849938"/>
          </a:xfrm>
          <a:prstGeom prst="rect">
            <a:avLst/>
          </a:prstGeom>
          <a:noFill/>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itle 1"/>
          <p:cNvSpPr>
            <a:spLocks noGrp="1"/>
          </p:cNvSpPr>
          <p:nvPr>
            <p:ph type="title" hasCustomPrompt="1"/>
          </p:nvPr>
        </p:nvSpPr>
        <p:spPr>
          <a:xfrm>
            <a:off x="3750976" y="274638"/>
            <a:ext cx="8248519"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11" name="Content Placeholder 2"/>
          <p:cNvSpPr>
            <a:spLocks noGrp="1"/>
          </p:cNvSpPr>
          <p:nvPr>
            <p:ph idx="10"/>
          </p:nvPr>
        </p:nvSpPr>
        <p:spPr>
          <a:xfrm>
            <a:off x="3759766" y="949842"/>
            <a:ext cx="8235287" cy="5018567"/>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14889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Photo, 2 Titles &amp; Content">
    <p:spTree>
      <p:nvGrpSpPr>
        <p:cNvPr id="1" name=""/>
        <p:cNvGrpSpPr/>
        <p:nvPr/>
      </p:nvGrpSpPr>
      <p:grpSpPr>
        <a:xfrm>
          <a:off x="0" y="0"/>
          <a:ext cx="0" cy="0"/>
          <a:chOff x="0" y="0"/>
          <a:chExt cx="0" cy="0"/>
        </a:xfrm>
      </p:grpSpPr>
      <p:sp>
        <p:nvSpPr>
          <p:cNvPr id="8" name="Rectangle 7"/>
          <p:cNvSpPr/>
          <p:nvPr userDrawn="1"/>
        </p:nvSpPr>
        <p:spPr>
          <a:xfrm>
            <a:off x="3551" y="293688"/>
            <a:ext cx="3621024" cy="58499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Picture Placeholder 2"/>
          <p:cNvSpPr>
            <a:spLocks noGrp="1" noChangeAspect="1"/>
          </p:cNvSpPr>
          <p:nvPr>
            <p:ph type="pic" idx="1"/>
          </p:nvPr>
        </p:nvSpPr>
        <p:spPr>
          <a:xfrm>
            <a:off x="-7815" y="293689"/>
            <a:ext cx="3625971" cy="5849938"/>
          </a:xfrm>
          <a:prstGeom prst="rect">
            <a:avLst/>
          </a:prstGeom>
          <a:noFill/>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itle 1"/>
          <p:cNvSpPr>
            <a:spLocks noGrp="1"/>
          </p:cNvSpPr>
          <p:nvPr>
            <p:ph type="title" hasCustomPrompt="1"/>
          </p:nvPr>
        </p:nvSpPr>
        <p:spPr>
          <a:xfrm>
            <a:off x="3750976" y="274638"/>
            <a:ext cx="8248519"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11" name="Content Placeholder 2"/>
          <p:cNvSpPr>
            <a:spLocks noGrp="1"/>
          </p:cNvSpPr>
          <p:nvPr>
            <p:ph idx="10"/>
          </p:nvPr>
        </p:nvSpPr>
        <p:spPr>
          <a:xfrm>
            <a:off x="3759766" y="1451027"/>
            <a:ext cx="8235287" cy="4517382"/>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ubtitle 2"/>
          <p:cNvSpPr>
            <a:spLocks noGrp="1"/>
          </p:cNvSpPr>
          <p:nvPr>
            <p:ph type="subTitle" idx="13" hasCustomPrompt="1"/>
          </p:nvPr>
        </p:nvSpPr>
        <p:spPr>
          <a:xfrm>
            <a:off x="3749752" y="977705"/>
            <a:ext cx="8245301" cy="445459"/>
          </a:xfrm>
          <a:prstGeom prst="rect">
            <a:avLst/>
          </a:prstGeom>
        </p:spPr>
        <p:txBody>
          <a:bodyPr>
            <a:normAutofit/>
          </a:bodyPr>
          <a:lstStyle>
            <a:lvl1pPr marL="0" indent="0" algn="l">
              <a:buNone/>
              <a:defRPr sz="2400" b="0">
                <a:solidFill>
                  <a:schemeClr val="accent5">
                    <a:lumMod val="75000"/>
                  </a:schemeClr>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Tree>
    <p:extLst>
      <p:ext uri="{BB962C8B-B14F-4D97-AF65-F5344CB8AC3E}">
        <p14:creationId xmlns:p14="http://schemas.microsoft.com/office/powerpoint/2010/main" val="2967455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2 Titles,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51027"/>
            <a:ext cx="5384800" cy="4510295"/>
          </a:xfrm>
          <a:prstGeom prst="rect">
            <a:avLst/>
          </a:prstGeom>
        </p:spPr>
        <p:txBody>
          <a:bodyPr/>
          <a:lstStyle>
            <a:lvl1pPr>
              <a:defRPr sz="2800">
                <a:solidFill>
                  <a:schemeClr val="tx1">
                    <a:lumMod val="65000"/>
                    <a:lumOff val="35000"/>
                  </a:schemeClr>
                </a:solidFill>
                <a:latin typeface="Gill Sans MT" panose="020B0502020104020203" pitchFamily="34" charset="0"/>
              </a:defRPr>
            </a:lvl1pPr>
            <a:lvl2pPr>
              <a:defRPr sz="2400">
                <a:solidFill>
                  <a:schemeClr val="tx1">
                    <a:lumMod val="65000"/>
                    <a:lumOff val="35000"/>
                  </a:schemeClr>
                </a:solidFill>
                <a:latin typeface="Gill Sans MT" panose="020B0502020104020203" pitchFamily="34" charset="0"/>
              </a:defRPr>
            </a:lvl2pPr>
            <a:lvl3pPr>
              <a:defRPr sz="2000">
                <a:solidFill>
                  <a:schemeClr val="tx1">
                    <a:lumMod val="65000"/>
                    <a:lumOff val="35000"/>
                  </a:schemeClr>
                </a:solidFill>
                <a:latin typeface="Gill Sans MT" panose="020B0502020104020203" pitchFamily="34" charset="0"/>
              </a:defRPr>
            </a:lvl3pPr>
            <a:lvl4pPr>
              <a:defRPr sz="1800">
                <a:solidFill>
                  <a:schemeClr val="tx1">
                    <a:lumMod val="65000"/>
                    <a:lumOff val="35000"/>
                  </a:schemeClr>
                </a:solidFill>
                <a:latin typeface="Gill Sans MT" panose="020B0502020104020203" pitchFamily="34" charset="0"/>
              </a:defRPr>
            </a:lvl4pPr>
            <a:lvl5pPr>
              <a:defRPr sz="1800">
                <a:solidFill>
                  <a:schemeClr val="tx1">
                    <a:lumMod val="65000"/>
                    <a:lumOff val="35000"/>
                  </a:schemeClr>
                </a:solidFill>
                <a:latin typeface="Gill Sans MT" panose="020B05020201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51028"/>
            <a:ext cx="5384800" cy="4517382"/>
          </a:xfrm>
          <a:prstGeom prst="rect">
            <a:avLst/>
          </a:prstGeom>
        </p:spPr>
        <p:txBody>
          <a:bodyPr/>
          <a:lstStyle>
            <a:lvl1pPr>
              <a:defRPr sz="2800">
                <a:solidFill>
                  <a:schemeClr val="tx1">
                    <a:lumMod val="65000"/>
                    <a:lumOff val="35000"/>
                  </a:schemeClr>
                </a:solidFill>
                <a:latin typeface="Gill Sans MT" panose="020B0502020104020203" pitchFamily="34" charset="0"/>
              </a:defRPr>
            </a:lvl1pPr>
            <a:lvl2pPr>
              <a:defRPr sz="2400">
                <a:solidFill>
                  <a:schemeClr val="tx1">
                    <a:lumMod val="65000"/>
                    <a:lumOff val="35000"/>
                  </a:schemeClr>
                </a:solidFill>
                <a:latin typeface="Gill Sans MT" panose="020B0502020104020203" pitchFamily="34" charset="0"/>
              </a:defRPr>
            </a:lvl2pPr>
            <a:lvl3pPr>
              <a:defRPr sz="2000">
                <a:solidFill>
                  <a:schemeClr val="tx1">
                    <a:lumMod val="65000"/>
                    <a:lumOff val="35000"/>
                  </a:schemeClr>
                </a:solidFill>
                <a:latin typeface="Gill Sans MT" panose="020B0502020104020203" pitchFamily="34" charset="0"/>
              </a:defRPr>
            </a:lvl3pPr>
            <a:lvl4pPr>
              <a:defRPr sz="1800">
                <a:solidFill>
                  <a:schemeClr val="tx1">
                    <a:lumMod val="65000"/>
                    <a:lumOff val="35000"/>
                  </a:schemeClr>
                </a:solidFill>
                <a:latin typeface="Gill Sans MT" panose="020B0502020104020203" pitchFamily="34" charset="0"/>
              </a:defRPr>
            </a:lvl4pPr>
            <a:lvl5pPr>
              <a:defRPr sz="1800">
                <a:solidFill>
                  <a:schemeClr val="tx1">
                    <a:lumMod val="65000"/>
                    <a:lumOff val="35000"/>
                  </a:schemeClr>
                </a:solidFill>
                <a:latin typeface="Gill Sans MT" panose="020B05020201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609599" y="274638"/>
            <a:ext cx="11389896"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7" name="Subtitle 2"/>
          <p:cNvSpPr>
            <a:spLocks noGrp="1"/>
          </p:cNvSpPr>
          <p:nvPr>
            <p:ph type="subTitle" idx="13" hasCustomPrompt="1"/>
          </p:nvPr>
        </p:nvSpPr>
        <p:spPr>
          <a:xfrm>
            <a:off x="609600" y="977705"/>
            <a:ext cx="11385453" cy="445459"/>
          </a:xfrm>
          <a:prstGeom prst="rect">
            <a:avLst/>
          </a:prstGeom>
        </p:spPr>
        <p:txBody>
          <a:bodyPr>
            <a:normAutofit/>
          </a:bodyPr>
          <a:lstStyle>
            <a:lvl1pPr marL="0" indent="0" algn="l">
              <a:buNone/>
              <a:defRPr sz="2400" b="0">
                <a:solidFill>
                  <a:schemeClr val="accent5">
                    <a:lumMod val="75000"/>
                  </a:schemeClr>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Tree>
    <p:extLst>
      <p:ext uri="{BB962C8B-B14F-4D97-AF65-F5344CB8AC3E}">
        <p14:creationId xmlns:p14="http://schemas.microsoft.com/office/powerpoint/2010/main" val="2819174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1_1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8"/>
            <a:ext cx="11389896" cy="675389"/>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idx="1"/>
          </p:nvPr>
        </p:nvSpPr>
        <p:spPr>
          <a:xfrm>
            <a:off x="609600" y="950027"/>
            <a:ext cx="10972800" cy="5011295"/>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418395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012599"/>
            <a:ext cx="5386917" cy="639762"/>
          </a:xfrm>
          <a:prstGeom prst="rect">
            <a:avLst/>
          </a:prstGeom>
        </p:spPr>
        <p:txBody>
          <a:bodyPr anchor="b"/>
          <a:lstStyle>
            <a:lvl1pPr marL="0" indent="0">
              <a:buNone/>
              <a:defRPr sz="2400" b="0">
                <a:solidFill>
                  <a:schemeClr val="accent5">
                    <a:lumMod val="75000"/>
                  </a:schemeClr>
                </a:solidFill>
                <a:latin typeface="Gill Sans MT" panose="020B05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4" name="Content Placeholder 3"/>
          <p:cNvSpPr>
            <a:spLocks noGrp="1"/>
          </p:cNvSpPr>
          <p:nvPr>
            <p:ph sz="half" idx="2"/>
          </p:nvPr>
        </p:nvSpPr>
        <p:spPr>
          <a:xfrm>
            <a:off x="609600" y="1652362"/>
            <a:ext cx="5386917" cy="4285301"/>
          </a:xfrm>
          <a:prstGeom prst="rect">
            <a:avLst/>
          </a:prstGeom>
        </p:spPr>
        <p:txBody>
          <a:bodyPr/>
          <a:lstStyle>
            <a:lvl1pPr>
              <a:defRPr sz="2400">
                <a:solidFill>
                  <a:schemeClr val="tx1">
                    <a:lumMod val="65000"/>
                    <a:lumOff val="35000"/>
                  </a:schemeClr>
                </a:solidFill>
                <a:latin typeface="Gill Sans MT" panose="020B0502020104020203" pitchFamily="34" charset="0"/>
              </a:defRPr>
            </a:lvl1pPr>
            <a:lvl2pPr>
              <a:defRPr sz="2000">
                <a:solidFill>
                  <a:schemeClr val="tx1">
                    <a:lumMod val="65000"/>
                    <a:lumOff val="35000"/>
                  </a:schemeClr>
                </a:solidFill>
                <a:latin typeface="Gill Sans MT" panose="020B0502020104020203" pitchFamily="34" charset="0"/>
              </a:defRPr>
            </a:lvl2pPr>
            <a:lvl3pPr>
              <a:defRPr sz="1800">
                <a:solidFill>
                  <a:schemeClr val="tx1">
                    <a:lumMod val="65000"/>
                    <a:lumOff val="35000"/>
                  </a:schemeClr>
                </a:solidFill>
                <a:latin typeface="Gill Sans MT" panose="020B0502020104020203" pitchFamily="34" charset="0"/>
              </a:defRPr>
            </a:lvl3pPr>
            <a:lvl4pPr>
              <a:defRPr sz="1600">
                <a:solidFill>
                  <a:schemeClr val="tx1">
                    <a:lumMod val="65000"/>
                    <a:lumOff val="35000"/>
                  </a:schemeClr>
                </a:solidFill>
                <a:latin typeface="Gill Sans MT" panose="020B0502020104020203" pitchFamily="34" charset="0"/>
              </a:defRPr>
            </a:lvl4pPr>
            <a:lvl5pPr>
              <a:defRPr sz="1600">
                <a:solidFill>
                  <a:schemeClr val="tx1">
                    <a:lumMod val="65000"/>
                    <a:lumOff val="35000"/>
                  </a:schemeClr>
                </a:solidFill>
                <a:latin typeface="Gill Sans MT" panose="020B0502020104020203" pitchFamily="34" charset="0"/>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012599"/>
            <a:ext cx="5389033" cy="639762"/>
          </a:xfrm>
          <a:prstGeom prst="rect">
            <a:avLst/>
          </a:prstGeom>
        </p:spPr>
        <p:txBody>
          <a:bodyPr anchor="b"/>
          <a:lstStyle>
            <a:lvl1pPr marL="0" indent="0">
              <a:buNone/>
              <a:defRPr sz="2400" b="0">
                <a:solidFill>
                  <a:schemeClr val="accent5">
                    <a:lumMod val="75000"/>
                  </a:schemeClr>
                </a:solidFill>
                <a:latin typeface="Gill Sans MT" panose="020B05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6" name="Content Placeholder 5"/>
          <p:cNvSpPr>
            <a:spLocks noGrp="1"/>
          </p:cNvSpPr>
          <p:nvPr>
            <p:ph sz="quarter" idx="4"/>
          </p:nvPr>
        </p:nvSpPr>
        <p:spPr>
          <a:xfrm>
            <a:off x="6193368" y="1652362"/>
            <a:ext cx="5389033" cy="4285301"/>
          </a:xfrm>
          <a:prstGeom prst="rect">
            <a:avLst/>
          </a:prstGeom>
        </p:spPr>
        <p:txBody>
          <a:bodyPr/>
          <a:lstStyle>
            <a:lvl1pPr>
              <a:defRPr sz="2400">
                <a:solidFill>
                  <a:schemeClr val="tx1">
                    <a:lumMod val="65000"/>
                    <a:lumOff val="35000"/>
                  </a:schemeClr>
                </a:solidFill>
                <a:latin typeface="Gill Sans MT" panose="020B0502020104020203" pitchFamily="34" charset="0"/>
              </a:defRPr>
            </a:lvl1pPr>
            <a:lvl2pPr>
              <a:defRPr sz="2000">
                <a:solidFill>
                  <a:schemeClr val="tx1">
                    <a:lumMod val="65000"/>
                    <a:lumOff val="35000"/>
                  </a:schemeClr>
                </a:solidFill>
                <a:latin typeface="Gill Sans MT" panose="020B0502020104020203" pitchFamily="34" charset="0"/>
              </a:defRPr>
            </a:lvl2pPr>
            <a:lvl3pPr>
              <a:defRPr sz="1800">
                <a:solidFill>
                  <a:schemeClr val="tx1">
                    <a:lumMod val="65000"/>
                    <a:lumOff val="35000"/>
                  </a:schemeClr>
                </a:solidFill>
                <a:latin typeface="Gill Sans MT" panose="020B0502020104020203" pitchFamily="34" charset="0"/>
              </a:defRPr>
            </a:lvl3pPr>
            <a:lvl4pPr>
              <a:defRPr sz="1600">
                <a:solidFill>
                  <a:schemeClr val="tx1">
                    <a:lumMod val="65000"/>
                    <a:lumOff val="35000"/>
                  </a:schemeClr>
                </a:solidFill>
                <a:latin typeface="Gill Sans MT" panose="020B0502020104020203" pitchFamily="34" charset="0"/>
              </a:defRPr>
            </a:lvl4pPr>
            <a:lvl5pPr>
              <a:defRPr sz="1600">
                <a:solidFill>
                  <a:schemeClr val="tx1">
                    <a:lumMod val="65000"/>
                    <a:lumOff val="35000"/>
                  </a:schemeClr>
                </a:solidFill>
                <a:latin typeface="Gill Sans MT" panose="020B0502020104020203" pitchFamily="34" charset="0"/>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hasCustomPrompt="1"/>
          </p:nvPr>
        </p:nvSpPr>
        <p:spPr>
          <a:xfrm>
            <a:off x="609599" y="274638"/>
            <a:ext cx="11389896"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Tree>
    <p:extLst>
      <p:ext uri="{BB962C8B-B14F-4D97-AF65-F5344CB8AC3E}">
        <p14:creationId xmlns:p14="http://schemas.microsoft.com/office/powerpoint/2010/main" val="3996974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1_Title Only on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8"/>
            <a:ext cx="11389896" cy="1143000"/>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Tree>
    <p:extLst>
      <p:ext uri="{BB962C8B-B14F-4D97-AF65-F5344CB8AC3E}">
        <p14:creationId xmlns:p14="http://schemas.microsoft.com/office/powerpoint/2010/main" val="5663335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80271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73050"/>
            <a:ext cx="4011084" cy="1162050"/>
          </a:xfrm>
          <a:prstGeom prst="rect">
            <a:avLst/>
          </a:prstGeom>
        </p:spPr>
        <p:txBody>
          <a:bodyPr anchor="b"/>
          <a:lstStyle>
            <a:lvl1pPr algn="l">
              <a:defRPr sz="2000"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idx="1"/>
          </p:nvPr>
        </p:nvSpPr>
        <p:spPr>
          <a:xfrm>
            <a:off x="4766733" y="273051"/>
            <a:ext cx="6815667" cy="5681183"/>
          </a:xfrm>
          <a:prstGeom prst="rect">
            <a:avLst/>
          </a:prstGeom>
        </p:spPr>
        <p:txBody>
          <a:bodyPr/>
          <a:lstStyle>
            <a:lvl1pPr>
              <a:defRPr sz="3200">
                <a:solidFill>
                  <a:schemeClr val="tx1">
                    <a:lumMod val="65000"/>
                    <a:lumOff val="35000"/>
                  </a:schemeClr>
                </a:solidFill>
                <a:latin typeface="Gill Sans MT" panose="020B0502020104020203" pitchFamily="34" charset="0"/>
              </a:defRPr>
            </a:lvl1pPr>
            <a:lvl2pPr>
              <a:defRPr sz="2800">
                <a:solidFill>
                  <a:schemeClr val="tx1">
                    <a:lumMod val="65000"/>
                    <a:lumOff val="35000"/>
                  </a:schemeClr>
                </a:solidFill>
                <a:latin typeface="Gill Sans MT" panose="020B0502020104020203" pitchFamily="34" charset="0"/>
              </a:defRPr>
            </a:lvl2pPr>
            <a:lvl3pPr>
              <a:defRPr sz="2400">
                <a:solidFill>
                  <a:schemeClr val="tx1">
                    <a:lumMod val="65000"/>
                    <a:lumOff val="35000"/>
                  </a:schemeClr>
                </a:solidFill>
                <a:latin typeface="Gill Sans MT" panose="020B0502020104020203" pitchFamily="34" charset="0"/>
              </a:defRPr>
            </a:lvl3pPr>
            <a:lvl4pPr>
              <a:defRPr sz="2000">
                <a:solidFill>
                  <a:schemeClr val="tx1">
                    <a:lumMod val="65000"/>
                    <a:lumOff val="35000"/>
                  </a:schemeClr>
                </a:solidFill>
                <a:latin typeface="Gill Sans MT" panose="020B0502020104020203" pitchFamily="34" charset="0"/>
              </a:defRPr>
            </a:lvl4pPr>
            <a:lvl5pPr>
              <a:defRPr sz="2000">
                <a:solidFill>
                  <a:schemeClr val="tx1">
                    <a:lumMod val="65000"/>
                    <a:lumOff val="35000"/>
                  </a:schemeClr>
                </a:solidFill>
                <a:latin typeface="Gill Sans MT" panose="020B0502020104020203" pitchFamily="34" charset="0"/>
              </a:defRPr>
            </a:lvl5pPr>
            <a:lvl6pPr>
              <a:defRPr sz="2000"/>
            </a:lvl6pPr>
            <a:lvl7pPr>
              <a:defRPr sz="2000"/>
            </a:lvl7pPr>
            <a:lvl8pPr>
              <a:defRPr sz="2000"/>
            </a:lvl8pPr>
            <a:lvl9pPr>
              <a:defRPr sz="20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512044"/>
          </a:xfrm>
          <a:prstGeom prst="rect">
            <a:avLst/>
          </a:prstGeom>
        </p:spPr>
        <p:txBody>
          <a:bodyPr/>
          <a:lstStyle>
            <a:lvl1pPr marL="0" indent="0">
              <a:buNone/>
              <a:defRPr sz="1400">
                <a:solidFill>
                  <a:schemeClr val="tx1">
                    <a:lumMod val="65000"/>
                    <a:lumOff val="35000"/>
                  </a:schemeClr>
                </a:solidFill>
                <a:latin typeface="Gill Sans MT" panose="020B05020201040202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9865640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0"/>
            <a:ext cx="7315200" cy="566738"/>
          </a:xfrm>
          <a:prstGeom prst="rect">
            <a:avLst/>
          </a:prstGeom>
        </p:spPr>
        <p:txBody>
          <a:bodyPr anchor="b"/>
          <a:lstStyle>
            <a:lvl1pPr algn="l">
              <a:defRPr sz="2000" b="0">
                <a:solidFill>
                  <a:schemeClr val="bg1">
                    <a:lumMod val="50000"/>
                  </a:schemeClr>
                </a:solidFill>
                <a:latin typeface="Gill Sans MT" panose="020B0502020104020203" pitchFamily="34" charset="0"/>
              </a:defRPr>
            </a:lvl1pPr>
          </a:lstStyle>
          <a:p>
            <a:r>
              <a:rPr lang="en-US" dirty="0"/>
              <a:t>Click to Edit Page Title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9"/>
            <a:ext cx="7315200" cy="565629"/>
          </a:xfrm>
          <a:prstGeom prst="rect">
            <a:avLst/>
          </a:prstGeom>
        </p:spPr>
        <p:txBody>
          <a:bodyPr/>
          <a:lstStyle>
            <a:lvl1pPr marL="0" indent="0">
              <a:buNone/>
              <a:defRPr sz="1400">
                <a:solidFill>
                  <a:schemeClr val="tx1">
                    <a:lumMod val="65000"/>
                    <a:lumOff val="35000"/>
                  </a:schemeClr>
                </a:solidFill>
                <a:latin typeface="Gill Sans MT" panose="020B05020201040202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8627276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3_1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8"/>
            <a:ext cx="11389896" cy="675389"/>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idx="1"/>
          </p:nvPr>
        </p:nvSpPr>
        <p:spPr>
          <a:xfrm>
            <a:off x="609600" y="950027"/>
            <a:ext cx="10972800" cy="5011295"/>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93409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2 Titles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8"/>
            <a:ext cx="11389896"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idx="1"/>
          </p:nvPr>
        </p:nvSpPr>
        <p:spPr>
          <a:xfrm>
            <a:off x="609600" y="1451027"/>
            <a:ext cx="10972800" cy="4517382"/>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p:cNvSpPr>
            <a:spLocks noGrp="1"/>
          </p:cNvSpPr>
          <p:nvPr>
            <p:ph type="subTitle" idx="13" hasCustomPrompt="1"/>
          </p:nvPr>
        </p:nvSpPr>
        <p:spPr>
          <a:xfrm>
            <a:off x="609600" y="977705"/>
            <a:ext cx="11385453" cy="445459"/>
          </a:xfrm>
          <a:prstGeom prst="rect">
            <a:avLst/>
          </a:prstGeom>
        </p:spPr>
        <p:txBody>
          <a:bodyPr>
            <a:normAutofit/>
          </a:bodyPr>
          <a:lstStyle>
            <a:lvl1pPr marL="0" indent="0" algn="l">
              <a:buNone/>
              <a:defRPr sz="2400" b="0">
                <a:solidFill>
                  <a:schemeClr val="accent5">
                    <a:lumMod val="75000"/>
                  </a:schemeClr>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Tree>
    <p:extLst>
      <p:ext uri="{BB962C8B-B14F-4D97-AF65-F5344CB8AC3E}">
        <p14:creationId xmlns:p14="http://schemas.microsoft.com/office/powerpoint/2010/main" val="37729431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_1 Title, 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9"/>
            <a:ext cx="11389896" cy="674931"/>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sz="half" idx="1"/>
          </p:nvPr>
        </p:nvSpPr>
        <p:spPr>
          <a:xfrm>
            <a:off x="609600" y="985737"/>
            <a:ext cx="5384800" cy="4975585"/>
          </a:xfrm>
          <a:prstGeom prst="rect">
            <a:avLst/>
          </a:prstGeom>
        </p:spPr>
        <p:txBody>
          <a:bodyPr/>
          <a:lstStyle>
            <a:lvl1pPr>
              <a:defRPr sz="2800">
                <a:solidFill>
                  <a:schemeClr val="tx1">
                    <a:lumMod val="65000"/>
                    <a:lumOff val="35000"/>
                  </a:schemeClr>
                </a:solidFill>
                <a:latin typeface="Gill Sans MT" panose="020B0502020104020203" pitchFamily="34" charset="0"/>
              </a:defRPr>
            </a:lvl1pPr>
            <a:lvl2pPr>
              <a:defRPr sz="2400">
                <a:solidFill>
                  <a:schemeClr val="tx1">
                    <a:lumMod val="65000"/>
                    <a:lumOff val="35000"/>
                  </a:schemeClr>
                </a:solidFill>
                <a:latin typeface="Gill Sans MT" panose="020B0502020104020203" pitchFamily="34" charset="0"/>
              </a:defRPr>
            </a:lvl2pPr>
            <a:lvl3pPr>
              <a:defRPr sz="2000">
                <a:solidFill>
                  <a:schemeClr val="tx1">
                    <a:lumMod val="65000"/>
                    <a:lumOff val="35000"/>
                  </a:schemeClr>
                </a:solidFill>
                <a:latin typeface="Gill Sans MT" panose="020B0502020104020203" pitchFamily="34" charset="0"/>
              </a:defRPr>
            </a:lvl3pPr>
            <a:lvl4pPr>
              <a:defRPr sz="1800">
                <a:solidFill>
                  <a:schemeClr val="tx1">
                    <a:lumMod val="65000"/>
                    <a:lumOff val="35000"/>
                  </a:schemeClr>
                </a:solidFill>
                <a:latin typeface="Gill Sans MT" panose="020B0502020104020203" pitchFamily="34" charset="0"/>
              </a:defRPr>
            </a:lvl4pPr>
            <a:lvl5pPr>
              <a:defRPr sz="1800">
                <a:solidFill>
                  <a:schemeClr val="tx1">
                    <a:lumMod val="65000"/>
                    <a:lumOff val="35000"/>
                  </a:schemeClr>
                </a:solidFill>
                <a:latin typeface="Gill Sans MT" panose="020B05020201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984738"/>
            <a:ext cx="5384800" cy="4983672"/>
          </a:xfrm>
          <a:prstGeom prst="rect">
            <a:avLst/>
          </a:prstGeom>
        </p:spPr>
        <p:txBody>
          <a:bodyPr/>
          <a:lstStyle>
            <a:lvl1pPr>
              <a:defRPr sz="2800">
                <a:solidFill>
                  <a:schemeClr val="tx1">
                    <a:lumMod val="65000"/>
                    <a:lumOff val="35000"/>
                  </a:schemeClr>
                </a:solidFill>
                <a:latin typeface="Gill Sans MT" panose="020B0502020104020203" pitchFamily="34" charset="0"/>
              </a:defRPr>
            </a:lvl1pPr>
            <a:lvl2pPr>
              <a:defRPr sz="2400">
                <a:solidFill>
                  <a:schemeClr val="tx1">
                    <a:lumMod val="65000"/>
                    <a:lumOff val="35000"/>
                  </a:schemeClr>
                </a:solidFill>
                <a:latin typeface="Gill Sans MT" panose="020B0502020104020203" pitchFamily="34" charset="0"/>
              </a:defRPr>
            </a:lvl2pPr>
            <a:lvl3pPr>
              <a:defRPr sz="2000">
                <a:solidFill>
                  <a:schemeClr val="tx1">
                    <a:lumMod val="65000"/>
                    <a:lumOff val="35000"/>
                  </a:schemeClr>
                </a:solidFill>
                <a:latin typeface="Gill Sans MT" panose="020B0502020104020203" pitchFamily="34" charset="0"/>
              </a:defRPr>
            </a:lvl3pPr>
            <a:lvl4pPr>
              <a:defRPr sz="1800">
                <a:solidFill>
                  <a:schemeClr val="tx1">
                    <a:lumMod val="65000"/>
                    <a:lumOff val="35000"/>
                  </a:schemeClr>
                </a:solidFill>
                <a:latin typeface="Gill Sans MT" panose="020B0502020104020203" pitchFamily="34" charset="0"/>
              </a:defRPr>
            </a:lvl4pPr>
            <a:lvl5pPr>
              <a:defRPr sz="1800">
                <a:solidFill>
                  <a:schemeClr val="tx1">
                    <a:lumMod val="65000"/>
                    <a:lumOff val="35000"/>
                  </a:schemeClr>
                </a:solidFill>
                <a:latin typeface="Gill Sans MT" panose="020B05020201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788552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Photo, 2 Titles &amp; Content">
    <p:spTree>
      <p:nvGrpSpPr>
        <p:cNvPr id="1" name=""/>
        <p:cNvGrpSpPr/>
        <p:nvPr/>
      </p:nvGrpSpPr>
      <p:grpSpPr>
        <a:xfrm>
          <a:off x="0" y="0"/>
          <a:ext cx="0" cy="0"/>
          <a:chOff x="0" y="0"/>
          <a:chExt cx="0" cy="0"/>
        </a:xfrm>
      </p:grpSpPr>
      <p:sp>
        <p:nvSpPr>
          <p:cNvPr id="8" name="Rectangle 7"/>
          <p:cNvSpPr/>
          <p:nvPr userDrawn="1"/>
        </p:nvSpPr>
        <p:spPr>
          <a:xfrm>
            <a:off x="3551" y="293688"/>
            <a:ext cx="3621024" cy="58499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Picture Placeholder 2"/>
          <p:cNvSpPr>
            <a:spLocks noGrp="1" noChangeAspect="1"/>
          </p:cNvSpPr>
          <p:nvPr>
            <p:ph type="pic" idx="1"/>
          </p:nvPr>
        </p:nvSpPr>
        <p:spPr>
          <a:xfrm>
            <a:off x="-7815" y="293689"/>
            <a:ext cx="3625971" cy="5849938"/>
          </a:xfrm>
          <a:prstGeom prst="rect">
            <a:avLst/>
          </a:prstGeom>
          <a:noFill/>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itle 1"/>
          <p:cNvSpPr>
            <a:spLocks noGrp="1"/>
          </p:cNvSpPr>
          <p:nvPr>
            <p:ph type="title" hasCustomPrompt="1"/>
          </p:nvPr>
        </p:nvSpPr>
        <p:spPr>
          <a:xfrm>
            <a:off x="3750976" y="274638"/>
            <a:ext cx="8248519"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11" name="Content Placeholder 2"/>
          <p:cNvSpPr>
            <a:spLocks noGrp="1"/>
          </p:cNvSpPr>
          <p:nvPr>
            <p:ph idx="10"/>
          </p:nvPr>
        </p:nvSpPr>
        <p:spPr>
          <a:xfrm>
            <a:off x="3759766" y="949842"/>
            <a:ext cx="8235287" cy="5018567"/>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638097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Photo, 2 Titles &amp; Content">
    <p:spTree>
      <p:nvGrpSpPr>
        <p:cNvPr id="1" name=""/>
        <p:cNvGrpSpPr/>
        <p:nvPr/>
      </p:nvGrpSpPr>
      <p:grpSpPr>
        <a:xfrm>
          <a:off x="0" y="0"/>
          <a:ext cx="0" cy="0"/>
          <a:chOff x="0" y="0"/>
          <a:chExt cx="0" cy="0"/>
        </a:xfrm>
      </p:grpSpPr>
      <p:sp>
        <p:nvSpPr>
          <p:cNvPr id="8" name="Rectangle 7"/>
          <p:cNvSpPr/>
          <p:nvPr userDrawn="1"/>
        </p:nvSpPr>
        <p:spPr>
          <a:xfrm>
            <a:off x="3551" y="293688"/>
            <a:ext cx="3621024" cy="58499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Picture Placeholder 2"/>
          <p:cNvSpPr>
            <a:spLocks noGrp="1" noChangeAspect="1"/>
          </p:cNvSpPr>
          <p:nvPr>
            <p:ph type="pic" idx="1"/>
          </p:nvPr>
        </p:nvSpPr>
        <p:spPr>
          <a:xfrm>
            <a:off x="-7815" y="293689"/>
            <a:ext cx="3625971" cy="5849938"/>
          </a:xfrm>
          <a:prstGeom prst="rect">
            <a:avLst/>
          </a:prstGeom>
          <a:noFill/>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itle 1"/>
          <p:cNvSpPr>
            <a:spLocks noGrp="1"/>
          </p:cNvSpPr>
          <p:nvPr>
            <p:ph type="title" hasCustomPrompt="1"/>
          </p:nvPr>
        </p:nvSpPr>
        <p:spPr>
          <a:xfrm>
            <a:off x="3750976" y="274638"/>
            <a:ext cx="8248519"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11" name="Content Placeholder 2"/>
          <p:cNvSpPr>
            <a:spLocks noGrp="1"/>
          </p:cNvSpPr>
          <p:nvPr>
            <p:ph idx="10"/>
          </p:nvPr>
        </p:nvSpPr>
        <p:spPr>
          <a:xfrm>
            <a:off x="3759766" y="1451027"/>
            <a:ext cx="8235287" cy="4517382"/>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ubtitle 2"/>
          <p:cNvSpPr>
            <a:spLocks noGrp="1"/>
          </p:cNvSpPr>
          <p:nvPr>
            <p:ph type="subTitle" idx="13" hasCustomPrompt="1"/>
          </p:nvPr>
        </p:nvSpPr>
        <p:spPr>
          <a:xfrm>
            <a:off x="3749752" y="977705"/>
            <a:ext cx="8245301" cy="445459"/>
          </a:xfrm>
          <a:prstGeom prst="rect">
            <a:avLst/>
          </a:prstGeom>
        </p:spPr>
        <p:txBody>
          <a:bodyPr>
            <a:normAutofit/>
          </a:bodyPr>
          <a:lstStyle>
            <a:lvl1pPr marL="0" indent="0" algn="l">
              <a:buNone/>
              <a:defRPr sz="2400" b="0">
                <a:solidFill>
                  <a:schemeClr val="accent5">
                    <a:lumMod val="75000"/>
                  </a:schemeClr>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Tree>
    <p:extLst>
      <p:ext uri="{BB962C8B-B14F-4D97-AF65-F5344CB8AC3E}">
        <p14:creationId xmlns:p14="http://schemas.microsoft.com/office/powerpoint/2010/main" val="1249901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8"/>
            <a:ext cx="11389896" cy="675389"/>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idx="1"/>
          </p:nvPr>
        </p:nvSpPr>
        <p:spPr>
          <a:xfrm>
            <a:off x="609600" y="950027"/>
            <a:ext cx="10972800" cy="5011295"/>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2 Titles,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51027"/>
            <a:ext cx="5384800" cy="4510295"/>
          </a:xfrm>
          <a:prstGeom prst="rect">
            <a:avLst/>
          </a:prstGeom>
        </p:spPr>
        <p:txBody>
          <a:bodyPr/>
          <a:lstStyle>
            <a:lvl1pPr>
              <a:defRPr sz="2800">
                <a:solidFill>
                  <a:schemeClr val="tx1">
                    <a:lumMod val="65000"/>
                    <a:lumOff val="35000"/>
                  </a:schemeClr>
                </a:solidFill>
                <a:latin typeface="Gill Sans MT" panose="020B0502020104020203" pitchFamily="34" charset="0"/>
              </a:defRPr>
            </a:lvl1pPr>
            <a:lvl2pPr>
              <a:defRPr sz="2400">
                <a:solidFill>
                  <a:schemeClr val="tx1">
                    <a:lumMod val="65000"/>
                    <a:lumOff val="35000"/>
                  </a:schemeClr>
                </a:solidFill>
                <a:latin typeface="Gill Sans MT" panose="020B0502020104020203" pitchFamily="34" charset="0"/>
              </a:defRPr>
            </a:lvl2pPr>
            <a:lvl3pPr>
              <a:defRPr sz="2000">
                <a:solidFill>
                  <a:schemeClr val="tx1">
                    <a:lumMod val="65000"/>
                    <a:lumOff val="35000"/>
                  </a:schemeClr>
                </a:solidFill>
                <a:latin typeface="Gill Sans MT" panose="020B0502020104020203" pitchFamily="34" charset="0"/>
              </a:defRPr>
            </a:lvl3pPr>
            <a:lvl4pPr>
              <a:defRPr sz="1800">
                <a:solidFill>
                  <a:schemeClr val="tx1">
                    <a:lumMod val="65000"/>
                    <a:lumOff val="35000"/>
                  </a:schemeClr>
                </a:solidFill>
                <a:latin typeface="Gill Sans MT" panose="020B0502020104020203" pitchFamily="34" charset="0"/>
              </a:defRPr>
            </a:lvl4pPr>
            <a:lvl5pPr>
              <a:defRPr sz="1800">
                <a:solidFill>
                  <a:schemeClr val="tx1">
                    <a:lumMod val="65000"/>
                    <a:lumOff val="35000"/>
                  </a:schemeClr>
                </a:solidFill>
                <a:latin typeface="Gill Sans MT" panose="020B05020201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51028"/>
            <a:ext cx="5384800" cy="4517382"/>
          </a:xfrm>
          <a:prstGeom prst="rect">
            <a:avLst/>
          </a:prstGeom>
        </p:spPr>
        <p:txBody>
          <a:bodyPr/>
          <a:lstStyle>
            <a:lvl1pPr>
              <a:defRPr sz="2800">
                <a:solidFill>
                  <a:schemeClr val="tx1">
                    <a:lumMod val="65000"/>
                    <a:lumOff val="35000"/>
                  </a:schemeClr>
                </a:solidFill>
                <a:latin typeface="Gill Sans MT" panose="020B0502020104020203" pitchFamily="34" charset="0"/>
              </a:defRPr>
            </a:lvl1pPr>
            <a:lvl2pPr>
              <a:defRPr sz="2400">
                <a:solidFill>
                  <a:schemeClr val="tx1">
                    <a:lumMod val="65000"/>
                    <a:lumOff val="35000"/>
                  </a:schemeClr>
                </a:solidFill>
                <a:latin typeface="Gill Sans MT" panose="020B0502020104020203" pitchFamily="34" charset="0"/>
              </a:defRPr>
            </a:lvl2pPr>
            <a:lvl3pPr>
              <a:defRPr sz="2000">
                <a:solidFill>
                  <a:schemeClr val="tx1">
                    <a:lumMod val="65000"/>
                    <a:lumOff val="35000"/>
                  </a:schemeClr>
                </a:solidFill>
                <a:latin typeface="Gill Sans MT" panose="020B0502020104020203" pitchFamily="34" charset="0"/>
              </a:defRPr>
            </a:lvl3pPr>
            <a:lvl4pPr>
              <a:defRPr sz="1800">
                <a:solidFill>
                  <a:schemeClr val="tx1">
                    <a:lumMod val="65000"/>
                    <a:lumOff val="35000"/>
                  </a:schemeClr>
                </a:solidFill>
                <a:latin typeface="Gill Sans MT" panose="020B0502020104020203" pitchFamily="34" charset="0"/>
              </a:defRPr>
            </a:lvl4pPr>
            <a:lvl5pPr>
              <a:defRPr sz="1800">
                <a:solidFill>
                  <a:schemeClr val="tx1">
                    <a:lumMod val="65000"/>
                    <a:lumOff val="35000"/>
                  </a:schemeClr>
                </a:solidFill>
                <a:latin typeface="Gill Sans MT" panose="020B05020201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609599" y="274638"/>
            <a:ext cx="11389896"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7" name="Subtitle 2"/>
          <p:cNvSpPr>
            <a:spLocks noGrp="1"/>
          </p:cNvSpPr>
          <p:nvPr>
            <p:ph type="subTitle" idx="13" hasCustomPrompt="1"/>
          </p:nvPr>
        </p:nvSpPr>
        <p:spPr>
          <a:xfrm>
            <a:off x="609600" y="977705"/>
            <a:ext cx="11385453" cy="445459"/>
          </a:xfrm>
          <a:prstGeom prst="rect">
            <a:avLst/>
          </a:prstGeom>
        </p:spPr>
        <p:txBody>
          <a:bodyPr>
            <a:normAutofit/>
          </a:bodyPr>
          <a:lstStyle>
            <a:lvl1pPr marL="0" indent="0" algn="l">
              <a:buNone/>
              <a:defRPr sz="2400" b="0">
                <a:solidFill>
                  <a:schemeClr val="accent5">
                    <a:lumMod val="75000"/>
                  </a:schemeClr>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Tree>
    <p:extLst>
      <p:ext uri="{BB962C8B-B14F-4D97-AF65-F5344CB8AC3E}">
        <p14:creationId xmlns:p14="http://schemas.microsoft.com/office/powerpoint/2010/main" val="26690906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012599"/>
            <a:ext cx="5386917" cy="639762"/>
          </a:xfrm>
          <a:prstGeom prst="rect">
            <a:avLst/>
          </a:prstGeom>
        </p:spPr>
        <p:txBody>
          <a:bodyPr anchor="b"/>
          <a:lstStyle>
            <a:lvl1pPr marL="0" indent="0">
              <a:buNone/>
              <a:defRPr sz="2400" b="0">
                <a:solidFill>
                  <a:schemeClr val="accent5">
                    <a:lumMod val="75000"/>
                  </a:schemeClr>
                </a:solidFill>
                <a:latin typeface="Gill Sans MT" panose="020B05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4" name="Content Placeholder 3"/>
          <p:cNvSpPr>
            <a:spLocks noGrp="1"/>
          </p:cNvSpPr>
          <p:nvPr>
            <p:ph sz="half" idx="2"/>
          </p:nvPr>
        </p:nvSpPr>
        <p:spPr>
          <a:xfrm>
            <a:off x="609600" y="1652362"/>
            <a:ext cx="5386917" cy="4285301"/>
          </a:xfrm>
          <a:prstGeom prst="rect">
            <a:avLst/>
          </a:prstGeom>
        </p:spPr>
        <p:txBody>
          <a:bodyPr/>
          <a:lstStyle>
            <a:lvl1pPr>
              <a:defRPr sz="2400">
                <a:solidFill>
                  <a:schemeClr val="tx1">
                    <a:lumMod val="65000"/>
                    <a:lumOff val="35000"/>
                  </a:schemeClr>
                </a:solidFill>
                <a:latin typeface="Gill Sans MT" panose="020B0502020104020203" pitchFamily="34" charset="0"/>
              </a:defRPr>
            </a:lvl1pPr>
            <a:lvl2pPr>
              <a:defRPr sz="2000">
                <a:solidFill>
                  <a:schemeClr val="tx1">
                    <a:lumMod val="65000"/>
                    <a:lumOff val="35000"/>
                  </a:schemeClr>
                </a:solidFill>
                <a:latin typeface="Gill Sans MT" panose="020B0502020104020203" pitchFamily="34" charset="0"/>
              </a:defRPr>
            </a:lvl2pPr>
            <a:lvl3pPr>
              <a:defRPr sz="1800">
                <a:solidFill>
                  <a:schemeClr val="tx1">
                    <a:lumMod val="65000"/>
                    <a:lumOff val="35000"/>
                  </a:schemeClr>
                </a:solidFill>
                <a:latin typeface="Gill Sans MT" panose="020B0502020104020203" pitchFamily="34" charset="0"/>
              </a:defRPr>
            </a:lvl3pPr>
            <a:lvl4pPr>
              <a:defRPr sz="1600">
                <a:solidFill>
                  <a:schemeClr val="tx1">
                    <a:lumMod val="65000"/>
                    <a:lumOff val="35000"/>
                  </a:schemeClr>
                </a:solidFill>
                <a:latin typeface="Gill Sans MT" panose="020B0502020104020203" pitchFamily="34" charset="0"/>
              </a:defRPr>
            </a:lvl4pPr>
            <a:lvl5pPr>
              <a:defRPr sz="1600">
                <a:solidFill>
                  <a:schemeClr val="tx1">
                    <a:lumMod val="65000"/>
                    <a:lumOff val="35000"/>
                  </a:schemeClr>
                </a:solidFill>
                <a:latin typeface="Gill Sans MT" panose="020B0502020104020203" pitchFamily="34" charset="0"/>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012599"/>
            <a:ext cx="5389033" cy="639762"/>
          </a:xfrm>
          <a:prstGeom prst="rect">
            <a:avLst/>
          </a:prstGeom>
        </p:spPr>
        <p:txBody>
          <a:bodyPr anchor="b"/>
          <a:lstStyle>
            <a:lvl1pPr marL="0" indent="0">
              <a:buNone/>
              <a:defRPr sz="2400" b="0">
                <a:solidFill>
                  <a:schemeClr val="accent5">
                    <a:lumMod val="75000"/>
                  </a:schemeClr>
                </a:solidFill>
                <a:latin typeface="Gill Sans MT" panose="020B05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6" name="Content Placeholder 5"/>
          <p:cNvSpPr>
            <a:spLocks noGrp="1"/>
          </p:cNvSpPr>
          <p:nvPr>
            <p:ph sz="quarter" idx="4"/>
          </p:nvPr>
        </p:nvSpPr>
        <p:spPr>
          <a:xfrm>
            <a:off x="6193368" y="1652362"/>
            <a:ext cx="5389033" cy="4285301"/>
          </a:xfrm>
          <a:prstGeom prst="rect">
            <a:avLst/>
          </a:prstGeom>
        </p:spPr>
        <p:txBody>
          <a:bodyPr/>
          <a:lstStyle>
            <a:lvl1pPr>
              <a:defRPr sz="2400">
                <a:solidFill>
                  <a:schemeClr val="tx1">
                    <a:lumMod val="65000"/>
                    <a:lumOff val="35000"/>
                  </a:schemeClr>
                </a:solidFill>
                <a:latin typeface="Gill Sans MT" panose="020B0502020104020203" pitchFamily="34" charset="0"/>
              </a:defRPr>
            </a:lvl1pPr>
            <a:lvl2pPr>
              <a:defRPr sz="2000">
                <a:solidFill>
                  <a:schemeClr val="tx1">
                    <a:lumMod val="65000"/>
                    <a:lumOff val="35000"/>
                  </a:schemeClr>
                </a:solidFill>
                <a:latin typeface="Gill Sans MT" panose="020B0502020104020203" pitchFamily="34" charset="0"/>
              </a:defRPr>
            </a:lvl2pPr>
            <a:lvl3pPr>
              <a:defRPr sz="1800">
                <a:solidFill>
                  <a:schemeClr val="tx1">
                    <a:lumMod val="65000"/>
                    <a:lumOff val="35000"/>
                  </a:schemeClr>
                </a:solidFill>
                <a:latin typeface="Gill Sans MT" panose="020B0502020104020203" pitchFamily="34" charset="0"/>
              </a:defRPr>
            </a:lvl3pPr>
            <a:lvl4pPr>
              <a:defRPr sz="1600">
                <a:solidFill>
                  <a:schemeClr val="tx1">
                    <a:lumMod val="65000"/>
                    <a:lumOff val="35000"/>
                  </a:schemeClr>
                </a:solidFill>
                <a:latin typeface="Gill Sans MT" panose="020B0502020104020203" pitchFamily="34" charset="0"/>
              </a:defRPr>
            </a:lvl4pPr>
            <a:lvl5pPr>
              <a:defRPr sz="1600">
                <a:solidFill>
                  <a:schemeClr val="tx1">
                    <a:lumMod val="65000"/>
                    <a:lumOff val="35000"/>
                  </a:schemeClr>
                </a:solidFill>
                <a:latin typeface="Gill Sans MT" panose="020B0502020104020203" pitchFamily="34" charset="0"/>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hasCustomPrompt="1"/>
          </p:nvPr>
        </p:nvSpPr>
        <p:spPr>
          <a:xfrm>
            <a:off x="609599" y="274638"/>
            <a:ext cx="11389896"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Tree>
    <p:extLst>
      <p:ext uri="{BB962C8B-B14F-4D97-AF65-F5344CB8AC3E}">
        <p14:creationId xmlns:p14="http://schemas.microsoft.com/office/powerpoint/2010/main" val="15606507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2_Title Only on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8"/>
            <a:ext cx="11389896" cy="1143000"/>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Tree>
    <p:extLst>
      <p:ext uri="{BB962C8B-B14F-4D97-AF65-F5344CB8AC3E}">
        <p14:creationId xmlns:p14="http://schemas.microsoft.com/office/powerpoint/2010/main" val="29320458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96802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73050"/>
            <a:ext cx="4011084" cy="1162050"/>
          </a:xfrm>
          <a:prstGeom prst="rect">
            <a:avLst/>
          </a:prstGeom>
        </p:spPr>
        <p:txBody>
          <a:bodyPr anchor="b"/>
          <a:lstStyle>
            <a:lvl1pPr algn="l">
              <a:defRPr sz="2000"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idx="1"/>
          </p:nvPr>
        </p:nvSpPr>
        <p:spPr>
          <a:xfrm>
            <a:off x="4766733" y="273051"/>
            <a:ext cx="6815667" cy="5681183"/>
          </a:xfrm>
          <a:prstGeom prst="rect">
            <a:avLst/>
          </a:prstGeom>
        </p:spPr>
        <p:txBody>
          <a:bodyPr/>
          <a:lstStyle>
            <a:lvl1pPr>
              <a:defRPr sz="3200">
                <a:solidFill>
                  <a:schemeClr val="tx1">
                    <a:lumMod val="65000"/>
                    <a:lumOff val="35000"/>
                  </a:schemeClr>
                </a:solidFill>
                <a:latin typeface="Gill Sans MT" panose="020B0502020104020203" pitchFamily="34" charset="0"/>
              </a:defRPr>
            </a:lvl1pPr>
            <a:lvl2pPr>
              <a:defRPr sz="2800">
                <a:solidFill>
                  <a:schemeClr val="tx1">
                    <a:lumMod val="65000"/>
                    <a:lumOff val="35000"/>
                  </a:schemeClr>
                </a:solidFill>
                <a:latin typeface="Gill Sans MT" panose="020B0502020104020203" pitchFamily="34" charset="0"/>
              </a:defRPr>
            </a:lvl2pPr>
            <a:lvl3pPr>
              <a:defRPr sz="2400">
                <a:solidFill>
                  <a:schemeClr val="tx1">
                    <a:lumMod val="65000"/>
                    <a:lumOff val="35000"/>
                  </a:schemeClr>
                </a:solidFill>
                <a:latin typeface="Gill Sans MT" panose="020B0502020104020203" pitchFamily="34" charset="0"/>
              </a:defRPr>
            </a:lvl3pPr>
            <a:lvl4pPr>
              <a:defRPr sz="2000">
                <a:solidFill>
                  <a:schemeClr val="tx1">
                    <a:lumMod val="65000"/>
                    <a:lumOff val="35000"/>
                  </a:schemeClr>
                </a:solidFill>
                <a:latin typeface="Gill Sans MT" panose="020B0502020104020203" pitchFamily="34" charset="0"/>
              </a:defRPr>
            </a:lvl4pPr>
            <a:lvl5pPr>
              <a:defRPr sz="2000">
                <a:solidFill>
                  <a:schemeClr val="tx1">
                    <a:lumMod val="65000"/>
                    <a:lumOff val="35000"/>
                  </a:schemeClr>
                </a:solidFill>
                <a:latin typeface="Gill Sans MT" panose="020B0502020104020203" pitchFamily="34" charset="0"/>
              </a:defRPr>
            </a:lvl5pPr>
            <a:lvl6pPr>
              <a:defRPr sz="2000"/>
            </a:lvl6pPr>
            <a:lvl7pPr>
              <a:defRPr sz="2000"/>
            </a:lvl7pPr>
            <a:lvl8pPr>
              <a:defRPr sz="2000"/>
            </a:lvl8pPr>
            <a:lvl9pPr>
              <a:defRPr sz="20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512044"/>
          </a:xfrm>
          <a:prstGeom prst="rect">
            <a:avLst/>
          </a:prstGeom>
        </p:spPr>
        <p:txBody>
          <a:bodyPr/>
          <a:lstStyle>
            <a:lvl1pPr marL="0" indent="0">
              <a:buNone/>
              <a:defRPr sz="1400">
                <a:solidFill>
                  <a:schemeClr val="tx1">
                    <a:lumMod val="65000"/>
                    <a:lumOff val="35000"/>
                  </a:schemeClr>
                </a:solidFill>
                <a:latin typeface="Gill Sans MT" panose="020B05020201040202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6964235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0"/>
            <a:ext cx="7315200" cy="566738"/>
          </a:xfrm>
          <a:prstGeom prst="rect">
            <a:avLst/>
          </a:prstGeom>
        </p:spPr>
        <p:txBody>
          <a:bodyPr anchor="b"/>
          <a:lstStyle>
            <a:lvl1pPr algn="l">
              <a:defRPr sz="2000" b="0">
                <a:solidFill>
                  <a:schemeClr val="bg1">
                    <a:lumMod val="50000"/>
                  </a:schemeClr>
                </a:solidFill>
                <a:latin typeface="Gill Sans MT" panose="020B0502020104020203" pitchFamily="34" charset="0"/>
              </a:defRPr>
            </a:lvl1pPr>
          </a:lstStyle>
          <a:p>
            <a:r>
              <a:rPr lang="en-US" dirty="0"/>
              <a:t>Click to Edit Page Title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9"/>
            <a:ext cx="7315200" cy="565629"/>
          </a:xfrm>
          <a:prstGeom prst="rect">
            <a:avLst/>
          </a:prstGeom>
        </p:spPr>
        <p:txBody>
          <a:bodyPr/>
          <a:lstStyle>
            <a:lvl1pPr marL="0" indent="0">
              <a:buNone/>
              <a:defRPr sz="1400">
                <a:solidFill>
                  <a:schemeClr val="tx1">
                    <a:lumMod val="65000"/>
                    <a:lumOff val="35000"/>
                  </a:schemeClr>
                </a:solidFill>
                <a:latin typeface="Gill Sans MT" panose="020B05020201040202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858147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Titles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8"/>
            <a:ext cx="11389896"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idx="1"/>
          </p:nvPr>
        </p:nvSpPr>
        <p:spPr>
          <a:xfrm>
            <a:off x="609600" y="1451027"/>
            <a:ext cx="10972800" cy="4517382"/>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p:cNvSpPr>
            <a:spLocks noGrp="1"/>
          </p:cNvSpPr>
          <p:nvPr>
            <p:ph type="subTitle" idx="13" hasCustomPrompt="1"/>
          </p:nvPr>
        </p:nvSpPr>
        <p:spPr>
          <a:xfrm>
            <a:off x="609600" y="977705"/>
            <a:ext cx="11385453" cy="445459"/>
          </a:xfrm>
          <a:prstGeom prst="rect">
            <a:avLst/>
          </a:prstGeom>
        </p:spPr>
        <p:txBody>
          <a:bodyPr>
            <a:normAutofit/>
          </a:bodyPr>
          <a:lstStyle>
            <a:lvl1pPr marL="0" indent="0" algn="l">
              <a:buNone/>
              <a:defRPr sz="2400" b="0">
                <a:solidFill>
                  <a:schemeClr val="accent5">
                    <a:lumMod val="75000"/>
                  </a:schemeClr>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 Title, 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9"/>
            <a:ext cx="11389896" cy="674931"/>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sz="half" idx="1"/>
          </p:nvPr>
        </p:nvSpPr>
        <p:spPr>
          <a:xfrm>
            <a:off x="609600" y="985737"/>
            <a:ext cx="5384800" cy="4975585"/>
          </a:xfrm>
          <a:prstGeom prst="rect">
            <a:avLst/>
          </a:prstGeom>
        </p:spPr>
        <p:txBody>
          <a:bodyPr/>
          <a:lstStyle>
            <a:lvl1pPr>
              <a:defRPr sz="2800">
                <a:solidFill>
                  <a:schemeClr val="tx1">
                    <a:lumMod val="65000"/>
                    <a:lumOff val="35000"/>
                  </a:schemeClr>
                </a:solidFill>
                <a:latin typeface="Gill Sans MT" panose="020B0502020104020203" pitchFamily="34" charset="0"/>
              </a:defRPr>
            </a:lvl1pPr>
            <a:lvl2pPr>
              <a:defRPr sz="2400">
                <a:solidFill>
                  <a:schemeClr val="tx1">
                    <a:lumMod val="65000"/>
                    <a:lumOff val="35000"/>
                  </a:schemeClr>
                </a:solidFill>
                <a:latin typeface="Gill Sans MT" panose="020B0502020104020203" pitchFamily="34" charset="0"/>
              </a:defRPr>
            </a:lvl2pPr>
            <a:lvl3pPr>
              <a:defRPr sz="2000">
                <a:solidFill>
                  <a:schemeClr val="tx1">
                    <a:lumMod val="65000"/>
                    <a:lumOff val="35000"/>
                  </a:schemeClr>
                </a:solidFill>
                <a:latin typeface="Gill Sans MT" panose="020B0502020104020203" pitchFamily="34" charset="0"/>
              </a:defRPr>
            </a:lvl3pPr>
            <a:lvl4pPr>
              <a:defRPr sz="1800">
                <a:solidFill>
                  <a:schemeClr val="tx1">
                    <a:lumMod val="65000"/>
                    <a:lumOff val="35000"/>
                  </a:schemeClr>
                </a:solidFill>
                <a:latin typeface="Gill Sans MT" panose="020B0502020104020203" pitchFamily="34" charset="0"/>
              </a:defRPr>
            </a:lvl4pPr>
            <a:lvl5pPr>
              <a:defRPr sz="1800">
                <a:solidFill>
                  <a:schemeClr val="tx1">
                    <a:lumMod val="65000"/>
                    <a:lumOff val="35000"/>
                  </a:schemeClr>
                </a:solidFill>
                <a:latin typeface="Gill Sans MT" panose="020B05020201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984738"/>
            <a:ext cx="5384800" cy="4983672"/>
          </a:xfrm>
          <a:prstGeom prst="rect">
            <a:avLst/>
          </a:prstGeom>
        </p:spPr>
        <p:txBody>
          <a:bodyPr/>
          <a:lstStyle>
            <a:lvl1pPr>
              <a:defRPr sz="2800">
                <a:solidFill>
                  <a:schemeClr val="tx1">
                    <a:lumMod val="65000"/>
                    <a:lumOff val="35000"/>
                  </a:schemeClr>
                </a:solidFill>
                <a:latin typeface="Gill Sans MT" panose="020B0502020104020203" pitchFamily="34" charset="0"/>
              </a:defRPr>
            </a:lvl1pPr>
            <a:lvl2pPr>
              <a:defRPr sz="2400">
                <a:solidFill>
                  <a:schemeClr val="tx1">
                    <a:lumMod val="65000"/>
                    <a:lumOff val="35000"/>
                  </a:schemeClr>
                </a:solidFill>
                <a:latin typeface="Gill Sans MT" panose="020B0502020104020203" pitchFamily="34" charset="0"/>
              </a:defRPr>
            </a:lvl2pPr>
            <a:lvl3pPr>
              <a:defRPr sz="2000">
                <a:solidFill>
                  <a:schemeClr val="tx1">
                    <a:lumMod val="65000"/>
                    <a:lumOff val="35000"/>
                  </a:schemeClr>
                </a:solidFill>
                <a:latin typeface="Gill Sans MT" panose="020B0502020104020203" pitchFamily="34" charset="0"/>
              </a:defRPr>
            </a:lvl3pPr>
            <a:lvl4pPr>
              <a:defRPr sz="1800">
                <a:solidFill>
                  <a:schemeClr val="tx1">
                    <a:lumMod val="65000"/>
                    <a:lumOff val="35000"/>
                  </a:schemeClr>
                </a:solidFill>
                <a:latin typeface="Gill Sans MT" panose="020B0502020104020203" pitchFamily="34" charset="0"/>
              </a:defRPr>
            </a:lvl4pPr>
            <a:lvl5pPr>
              <a:defRPr sz="1800">
                <a:solidFill>
                  <a:schemeClr val="tx1">
                    <a:lumMod val="65000"/>
                    <a:lumOff val="35000"/>
                  </a:schemeClr>
                </a:solidFill>
                <a:latin typeface="Gill Sans MT" panose="020B05020201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Photo, 2 Titles &amp; Content">
    <p:spTree>
      <p:nvGrpSpPr>
        <p:cNvPr id="1" name=""/>
        <p:cNvGrpSpPr/>
        <p:nvPr/>
      </p:nvGrpSpPr>
      <p:grpSpPr>
        <a:xfrm>
          <a:off x="0" y="0"/>
          <a:ext cx="0" cy="0"/>
          <a:chOff x="0" y="0"/>
          <a:chExt cx="0" cy="0"/>
        </a:xfrm>
      </p:grpSpPr>
      <p:sp>
        <p:nvSpPr>
          <p:cNvPr id="8" name="Rectangle 7"/>
          <p:cNvSpPr/>
          <p:nvPr userDrawn="1"/>
        </p:nvSpPr>
        <p:spPr>
          <a:xfrm>
            <a:off x="3551" y="293688"/>
            <a:ext cx="3621024" cy="58499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12" name="Picture Placeholder 2"/>
          <p:cNvSpPr>
            <a:spLocks noGrp="1" noChangeAspect="1"/>
          </p:cNvSpPr>
          <p:nvPr>
            <p:ph type="pic" idx="1"/>
          </p:nvPr>
        </p:nvSpPr>
        <p:spPr>
          <a:xfrm>
            <a:off x="-7815" y="293689"/>
            <a:ext cx="3625971" cy="5849938"/>
          </a:xfrm>
          <a:prstGeom prst="rect">
            <a:avLst/>
          </a:prstGeom>
          <a:noFill/>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itle 1"/>
          <p:cNvSpPr>
            <a:spLocks noGrp="1"/>
          </p:cNvSpPr>
          <p:nvPr>
            <p:ph type="title" hasCustomPrompt="1"/>
          </p:nvPr>
        </p:nvSpPr>
        <p:spPr>
          <a:xfrm>
            <a:off x="3750976" y="274638"/>
            <a:ext cx="8248519"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11" name="Content Placeholder 2"/>
          <p:cNvSpPr>
            <a:spLocks noGrp="1"/>
          </p:cNvSpPr>
          <p:nvPr>
            <p:ph idx="10"/>
          </p:nvPr>
        </p:nvSpPr>
        <p:spPr>
          <a:xfrm>
            <a:off x="3759766" y="949842"/>
            <a:ext cx="8235287" cy="5018567"/>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88551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2 Titles &amp; Content">
    <p:spTree>
      <p:nvGrpSpPr>
        <p:cNvPr id="1" name=""/>
        <p:cNvGrpSpPr/>
        <p:nvPr/>
      </p:nvGrpSpPr>
      <p:grpSpPr>
        <a:xfrm>
          <a:off x="0" y="0"/>
          <a:ext cx="0" cy="0"/>
          <a:chOff x="0" y="0"/>
          <a:chExt cx="0" cy="0"/>
        </a:xfrm>
      </p:grpSpPr>
      <p:sp>
        <p:nvSpPr>
          <p:cNvPr id="8" name="Rectangle 7"/>
          <p:cNvSpPr/>
          <p:nvPr userDrawn="1"/>
        </p:nvSpPr>
        <p:spPr>
          <a:xfrm>
            <a:off x="3551" y="293688"/>
            <a:ext cx="3621024" cy="58499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12" name="Picture Placeholder 2"/>
          <p:cNvSpPr>
            <a:spLocks noGrp="1" noChangeAspect="1"/>
          </p:cNvSpPr>
          <p:nvPr>
            <p:ph type="pic" idx="1"/>
          </p:nvPr>
        </p:nvSpPr>
        <p:spPr>
          <a:xfrm>
            <a:off x="-7815" y="293689"/>
            <a:ext cx="3625971" cy="5849938"/>
          </a:xfrm>
          <a:prstGeom prst="rect">
            <a:avLst/>
          </a:prstGeom>
          <a:noFill/>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itle 1"/>
          <p:cNvSpPr>
            <a:spLocks noGrp="1"/>
          </p:cNvSpPr>
          <p:nvPr>
            <p:ph type="title" hasCustomPrompt="1"/>
          </p:nvPr>
        </p:nvSpPr>
        <p:spPr>
          <a:xfrm>
            <a:off x="3750976" y="274638"/>
            <a:ext cx="8248519"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11" name="Content Placeholder 2"/>
          <p:cNvSpPr>
            <a:spLocks noGrp="1"/>
          </p:cNvSpPr>
          <p:nvPr>
            <p:ph idx="10"/>
          </p:nvPr>
        </p:nvSpPr>
        <p:spPr>
          <a:xfrm>
            <a:off x="3759766" y="1451027"/>
            <a:ext cx="8235287" cy="4517382"/>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ubtitle 2"/>
          <p:cNvSpPr>
            <a:spLocks noGrp="1"/>
          </p:cNvSpPr>
          <p:nvPr>
            <p:ph type="subTitle" idx="13" hasCustomPrompt="1"/>
          </p:nvPr>
        </p:nvSpPr>
        <p:spPr>
          <a:xfrm>
            <a:off x="3749752" y="977705"/>
            <a:ext cx="8245301" cy="445459"/>
          </a:xfrm>
          <a:prstGeom prst="rect">
            <a:avLst/>
          </a:prstGeom>
        </p:spPr>
        <p:txBody>
          <a:bodyPr>
            <a:normAutofit/>
          </a:bodyPr>
          <a:lstStyle>
            <a:lvl1pPr marL="0" indent="0" algn="l">
              <a:buNone/>
              <a:defRPr sz="2400" b="0">
                <a:solidFill>
                  <a:schemeClr val="accent5">
                    <a:lumMod val="75000"/>
                  </a:schemeClr>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Titles,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51027"/>
            <a:ext cx="5384800" cy="4510295"/>
          </a:xfrm>
          <a:prstGeom prst="rect">
            <a:avLst/>
          </a:prstGeom>
        </p:spPr>
        <p:txBody>
          <a:bodyPr/>
          <a:lstStyle>
            <a:lvl1pPr>
              <a:defRPr sz="2800">
                <a:solidFill>
                  <a:schemeClr val="tx1">
                    <a:lumMod val="65000"/>
                    <a:lumOff val="35000"/>
                  </a:schemeClr>
                </a:solidFill>
                <a:latin typeface="Gill Sans MT" panose="020B0502020104020203" pitchFamily="34" charset="0"/>
              </a:defRPr>
            </a:lvl1pPr>
            <a:lvl2pPr>
              <a:defRPr sz="2400">
                <a:solidFill>
                  <a:schemeClr val="tx1">
                    <a:lumMod val="65000"/>
                    <a:lumOff val="35000"/>
                  </a:schemeClr>
                </a:solidFill>
                <a:latin typeface="Gill Sans MT" panose="020B0502020104020203" pitchFamily="34" charset="0"/>
              </a:defRPr>
            </a:lvl2pPr>
            <a:lvl3pPr>
              <a:defRPr sz="2000">
                <a:solidFill>
                  <a:schemeClr val="tx1">
                    <a:lumMod val="65000"/>
                    <a:lumOff val="35000"/>
                  </a:schemeClr>
                </a:solidFill>
                <a:latin typeface="Gill Sans MT" panose="020B0502020104020203" pitchFamily="34" charset="0"/>
              </a:defRPr>
            </a:lvl3pPr>
            <a:lvl4pPr>
              <a:defRPr sz="1800">
                <a:solidFill>
                  <a:schemeClr val="tx1">
                    <a:lumMod val="65000"/>
                    <a:lumOff val="35000"/>
                  </a:schemeClr>
                </a:solidFill>
                <a:latin typeface="Gill Sans MT" panose="020B0502020104020203" pitchFamily="34" charset="0"/>
              </a:defRPr>
            </a:lvl4pPr>
            <a:lvl5pPr>
              <a:defRPr sz="1800">
                <a:solidFill>
                  <a:schemeClr val="tx1">
                    <a:lumMod val="65000"/>
                    <a:lumOff val="35000"/>
                  </a:schemeClr>
                </a:solidFill>
                <a:latin typeface="Gill Sans MT" panose="020B05020201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51028"/>
            <a:ext cx="5384800" cy="4517382"/>
          </a:xfrm>
          <a:prstGeom prst="rect">
            <a:avLst/>
          </a:prstGeom>
        </p:spPr>
        <p:txBody>
          <a:bodyPr/>
          <a:lstStyle>
            <a:lvl1pPr>
              <a:defRPr sz="2800">
                <a:solidFill>
                  <a:schemeClr val="tx1">
                    <a:lumMod val="65000"/>
                    <a:lumOff val="35000"/>
                  </a:schemeClr>
                </a:solidFill>
                <a:latin typeface="Gill Sans MT" panose="020B0502020104020203" pitchFamily="34" charset="0"/>
              </a:defRPr>
            </a:lvl1pPr>
            <a:lvl2pPr>
              <a:defRPr sz="2400">
                <a:solidFill>
                  <a:schemeClr val="tx1">
                    <a:lumMod val="65000"/>
                    <a:lumOff val="35000"/>
                  </a:schemeClr>
                </a:solidFill>
                <a:latin typeface="Gill Sans MT" panose="020B0502020104020203" pitchFamily="34" charset="0"/>
              </a:defRPr>
            </a:lvl2pPr>
            <a:lvl3pPr>
              <a:defRPr sz="2000">
                <a:solidFill>
                  <a:schemeClr val="tx1">
                    <a:lumMod val="65000"/>
                    <a:lumOff val="35000"/>
                  </a:schemeClr>
                </a:solidFill>
                <a:latin typeface="Gill Sans MT" panose="020B0502020104020203" pitchFamily="34" charset="0"/>
              </a:defRPr>
            </a:lvl3pPr>
            <a:lvl4pPr>
              <a:defRPr sz="1800">
                <a:solidFill>
                  <a:schemeClr val="tx1">
                    <a:lumMod val="65000"/>
                    <a:lumOff val="35000"/>
                  </a:schemeClr>
                </a:solidFill>
                <a:latin typeface="Gill Sans MT" panose="020B0502020104020203" pitchFamily="34" charset="0"/>
              </a:defRPr>
            </a:lvl4pPr>
            <a:lvl5pPr>
              <a:defRPr sz="1800">
                <a:solidFill>
                  <a:schemeClr val="tx1">
                    <a:lumMod val="65000"/>
                    <a:lumOff val="35000"/>
                  </a:schemeClr>
                </a:solidFill>
                <a:latin typeface="Gill Sans MT" panose="020B05020201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609599" y="274638"/>
            <a:ext cx="11389896"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7" name="Subtitle 2"/>
          <p:cNvSpPr>
            <a:spLocks noGrp="1"/>
          </p:cNvSpPr>
          <p:nvPr>
            <p:ph type="subTitle" idx="13" hasCustomPrompt="1"/>
          </p:nvPr>
        </p:nvSpPr>
        <p:spPr>
          <a:xfrm>
            <a:off x="609600" y="977705"/>
            <a:ext cx="11385453" cy="445459"/>
          </a:xfrm>
          <a:prstGeom prst="rect">
            <a:avLst/>
          </a:prstGeom>
        </p:spPr>
        <p:txBody>
          <a:bodyPr>
            <a:normAutofit/>
          </a:bodyPr>
          <a:lstStyle>
            <a:lvl1pPr marL="0" indent="0" algn="l">
              <a:buNone/>
              <a:defRPr sz="2400" b="0">
                <a:solidFill>
                  <a:schemeClr val="accent5">
                    <a:lumMod val="75000"/>
                  </a:schemeClr>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012599"/>
            <a:ext cx="5386917" cy="639762"/>
          </a:xfrm>
          <a:prstGeom prst="rect">
            <a:avLst/>
          </a:prstGeom>
        </p:spPr>
        <p:txBody>
          <a:bodyPr anchor="b"/>
          <a:lstStyle>
            <a:lvl1pPr marL="0" indent="0">
              <a:buNone/>
              <a:defRPr sz="2400" b="0">
                <a:solidFill>
                  <a:schemeClr val="accent5">
                    <a:lumMod val="75000"/>
                  </a:schemeClr>
                </a:solidFill>
                <a:latin typeface="Gill Sans MT" panose="020B05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4" name="Content Placeholder 3"/>
          <p:cNvSpPr>
            <a:spLocks noGrp="1"/>
          </p:cNvSpPr>
          <p:nvPr>
            <p:ph sz="half" idx="2"/>
          </p:nvPr>
        </p:nvSpPr>
        <p:spPr>
          <a:xfrm>
            <a:off x="609600" y="1652362"/>
            <a:ext cx="5386917" cy="4285301"/>
          </a:xfrm>
          <a:prstGeom prst="rect">
            <a:avLst/>
          </a:prstGeom>
        </p:spPr>
        <p:txBody>
          <a:bodyPr/>
          <a:lstStyle>
            <a:lvl1pPr>
              <a:defRPr sz="2400">
                <a:solidFill>
                  <a:schemeClr val="tx1">
                    <a:lumMod val="65000"/>
                    <a:lumOff val="35000"/>
                  </a:schemeClr>
                </a:solidFill>
                <a:latin typeface="Gill Sans MT" panose="020B0502020104020203" pitchFamily="34" charset="0"/>
              </a:defRPr>
            </a:lvl1pPr>
            <a:lvl2pPr>
              <a:defRPr sz="2000">
                <a:solidFill>
                  <a:schemeClr val="tx1">
                    <a:lumMod val="65000"/>
                    <a:lumOff val="35000"/>
                  </a:schemeClr>
                </a:solidFill>
                <a:latin typeface="Gill Sans MT" panose="020B0502020104020203" pitchFamily="34" charset="0"/>
              </a:defRPr>
            </a:lvl2pPr>
            <a:lvl3pPr>
              <a:defRPr sz="1800">
                <a:solidFill>
                  <a:schemeClr val="tx1">
                    <a:lumMod val="65000"/>
                    <a:lumOff val="35000"/>
                  </a:schemeClr>
                </a:solidFill>
                <a:latin typeface="Gill Sans MT" panose="020B0502020104020203" pitchFamily="34" charset="0"/>
              </a:defRPr>
            </a:lvl3pPr>
            <a:lvl4pPr>
              <a:defRPr sz="1600">
                <a:solidFill>
                  <a:schemeClr val="tx1">
                    <a:lumMod val="65000"/>
                    <a:lumOff val="35000"/>
                  </a:schemeClr>
                </a:solidFill>
                <a:latin typeface="Gill Sans MT" panose="020B0502020104020203" pitchFamily="34" charset="0"/>
              </a:defRPr>
            </a:lvl4pPr>
            <a:lvl5pPr>
              <a:defRPr sz="1600">
                <a:solidFill>
                  <a:schemeClr val="tx1">
                    <a:lumMod val="65000"/>
                    <a:lumOff val="35000"/>
                  </a:schemeClr>
                </a:solidFill>
                <a:latin typeface="Gill Sans MT" panose="020B0502020104020203" pitchFamily="34" charset="0"/>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012599"/>
            <a:ext cx="5389033" cy="639762"/>
          </a:xfrm>
          <a:prstGeom prst="rect">
            <a:avLst/>
          </a:prstGeom>
        </p:spPr>
        <p:txBody>
          <a:bodyPr anchor="b"/>
          <a:lstStyle>
            <a:lvl1pPr marL="0" indent="0">
              <a:buNone/>
              <a:defRPr sz="2400" b="0">
                <a:solidFill>
                  <a:schemeClr val="accent5">
                    <a:lumMod val="75000"/>
                  </a:schemeClr>
                </a:solidFill>
                <a:latin typeface="Gill Sans MT" panose="020B05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6" name="Content Placeholder 5"/>
          <p:cNvSpPr>
            <a:spLocks noGrp="1"/>
          </p:cNvSpPr>
          <p:nvPr>
            <p:ph sz="quarter" idx="4"/>
          </p:nvPr>
        </p:nvSpPr>
        <p:spPr>
          <a:xfrm>
            <a:off x="6193368" y="1652362"/>
            <a:ext cx="5389033" cy="4285301"/>
          </a:xfrm>
          <a:prstGeom prst="rect">
            <a:avLst/>
          </a:prstGeom>
        </p:spPr>
        <p:txBody>
          <a:bodyPr/>
          <a:lstStyle>
            <a:lvl1pPr>
              <a:defRPr sz="2400">
                <a:solidFill>
                  <a:schemeClr val="tx1">
                    <a:lumMod val="65000"/>
                    <a:lumOff val="35000"/>
                  </a:schemeClr>
                </a:solidFill>
                <a:latin typeface="Gill Sans MT" panose="020B0502020104020203" pitchFamily="34" charset="0"/>
              </a:defRPr>
            </a:lvl1pPr>
            <a:lvl2pPr>
              <a:defRPr sz="2000">
                <a:solidFill>
                  <a:schemeClr val="tx1">
                    <a:lumMod val="65000"/>
                    <a:lumOff val="35000"/>
                  </a:schemeClr>
                </a:solidFill>
                <a:latin typeface="Gill Sans MT" panose="020B0502020104020203" pitchFamily="34" charset="0"/>
              </a:defRPr>
            </a:lvl2pPr>
            <a:lvl3pPr>
              <a:defRPr sz="1800">
                <a:solidFill>
                  <a:schemeClr val="tx1">
                    <a:lumMod val="65000"/>
                    <a:lumOff val="35000"/>
                  </a:schemeClr>
                </a:solidFill>
                <a:latin typeface="Gill Sans MT" panose="020B0502020104020203" pitchFamily="34" charset="0"/>
              </a:defRPr>
            </a:lvl3pPr>
            <a:lvl4pPr>
              <a:defRPr sz="1600">
                <a:solidFill>
                  <a:schemeClr val="tx1">
                    <a:lumMod val="65000"/>
                    <a:lumOff val="35000"/>
                  </a:schemeClr>
                </a:solidFill>
                <a:latin typeface="Gill Sans MT" panose="020B0502020104020203" pitchFamily="34" charset="0"/>
              </a:defRPr>
            </a:lvl4pPr>
            <a:lvl5pPr>
              <a:defRPr sz="1600">
                <a:solidFill>
                  <a:schemeClr val="tx1">
                    <a:lumMod val="65000"/>
                    <a:lumOff val="35000"/>
                  </a:schemeClr>
                </a:solidFill>
                <a:latin typeface="Gill Sans MT" panose="020B0502020104020203" pitchFamily="34" charset="0"/>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hasCustomPrompt="1"/>
          </p:nvPr>
        </p:nvSpPr>
        <p:spPr>
          <a:xfrm>
            <a:off x="609599" y="274638"/>
            <a:ext cx="11389896"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26" Type="http://schemas.openxmlformats.org/officeDocument/2006/relationships/slideLayout" Target="../slideLayouts/slideLayout27.xml"/><Relationship Id="rId39" Type="http://schemas.openxmlformats.org/officeDocument/2006/relationships/image" Target="../media/image7.emf"/><Relationship Id="rId3" Type="http://schemas.openxmlformats.org/officeDocument/2006/relationships/slideLayout" Target="../slideLayouts/slideLayout4.xml"/><Relationship Id="rId21" Type="http://schemas.openxmlformats.org/officeDocument/2006/relationships/slideLayout" Target="../slideLayouts/slideLayout22.xml"/><Relationship Id="rId34" Type="http://schemas.openxmlformats.org/officeDocument/2006/relationships/slideLayout" Target="../slideLayouts/slideLayout35.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5" Type="http://schemas.openxmlformats.org/officeDocument/2006/relationships/slideLayout" Target="../slideLayouts/slideLayout26.xml"/><Relationship Id="rId33" Type="http://schemas.openxmlformats.org/officeDocument/2006/relationships/slideLayout" Target="../slideLayouts/slideLayout34.xml"/><Relationship Id="rId38" Type="http://schemas.openxmlformats.org/officeDocument/2006/relationships/image" Target="../media/image6.emf"/><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29" Type="http://schemas.openxmlformats.org/officeDocument/2006/relationships/slideLayout" Target="../slideLayouts/slideLayout30.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slideLayout" Target="../slideLayouts/slideLayout25.xml"/><Relationship Id="rId32" Type="http://schemas.openxmlformats.org/officeDocument/2006/relationships/slideLayout" Target="../slideLayouts/slideLayout33.xml"/><Relationship Id="rId37" Type="http://schemas.openxmlformats.org/officeDocument/2006/relationships/image" Target="../media/image2.png"/><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slideLayout" Target="../slideLayouts/slideLayout24.xml"/><Relationship Id="rId28" Type="http://schemas.openxmlformats.org/officeDocument/2006/relationships/slideLayout" Target="../slideLayouts/slideLayout29.xml"/><Relationship Id="rId36" Type="http://schemas.openxmlformats.org/officeDocument/2006/relationships/image" Target="../media/image5.png"/><Relationship Id="rId10" Type="http://schemas.openxmlformats.org/officeDocument/2006/relationships/slideLayout" Target="../slideLayouts/slideLayout11.xml"/><Relationship Id="rId19" Type="http://schemas.openxmlformats.org/officeDocument/2006/relationships/slideLayout" Target="../slideLayouts/slideLayout20.xml"/><Relationship Id="rId31" Type="http://schemas.openxmlformats.org/officeDocument/2006/relationships/slideLayout" Target="../slideLayouts/slideLayout32.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slideLayout" Target="../slideLayouts/slideLayout23.xml"/><Relationship Id="rId27" Type="http://schemas.openxmlformats.org/officeDocument/2006/relationships/slideLayout" Target="../slideLayouts/slideLayout28.xml"/><Relationship Id="rId30" Type="http://schemas.openxmlformats.org/officeDocument/2006/relationships/slideLayout" Target="../slideLayouts/slideLayout31.xml"/><Relationship Id="rId3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val="0"/>
              </a:ext>
            </a:extLst>
          </a:blip>
          <a:srcRect t="6191" r="3391" b="844"/>
          <a:stretch/>
        </p:blipFill>
        <p:spPr>
          <a:xfrm>
            <a:off x="0" y="5405158"/>
            <a:ext cx="12192000" cy="1452842"/>
          </a:xfrm>
          <a:prstGeom prst="rect">
            <a:avLst/>
          </a:prstGeom>
        </p:spPr>
      </p:pic>
      <p:pic>
        <p:nvPicPr>
          <p:cNvPr id="9" name="Picture 8" descr="Waterful-logo-white.png"/>
          <p:cNvPicPr>
            <a:picLocks noChangeAspect="1"/>
          </p:cNvPicPr>
          <p:nvPr userDrawn="1"/>
        </p:nvPicPr>
        <p:blipFill rotWithShape="1">
          <a:blip r:embed="rId5" cstate="email">
            <a:extLst>
              <a:ext uri="{28A0092B-C50C-407E-A947-70E740481C1C}">
                <a14:useLocalDpi xmlns:a14="http://schemas.microsoft.com/office/drawing/2010/main" val="0"/>
              </a:ext>
            </a:extLst>
          </a:blip>
          <a:srcRect l="29871"/>
          <a:stretch/>
        </p:blipFill>
        <p:spPr>
          <a:xfrm>
            <a:off x="460597" y="5838205"/>
            <a:ext cx="2926905" cy="684079"/>
          </a:xfrm>
          <a:prstGeom prst="rect">
            <a:avLst/>
          </a:prstGeom>
        </p:spPr>
      </p:pic>
      <p:pic>
        <p:nvPicPr>
          <p:cNvPr id="5" name="Picture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135952" y="2528814"/>
            <a:ext cx="3445218" cy="1944087"/>
          </a:xfrm>
          <a:prstGeom prst="rect">
            <a:avLst/>
          </a:prstGeom>
          <a:effectLst>
            <a:outerShdw blurRad="355600" algn="tl" rotWithShape="0">
              <a:schemeClr val="bg1">
                <a:alpha val="65000"/>
              </a:schemeClr>
            </a:outerShdw>
          </a:effectLst>
        </p:spPr>
      </p:pic>
    </p:spTree>
  </p:cSld>
  <p:clrMap bg1="lt1" tx1="dk1" bg2="lt2" tx2="dk2" accent1="accent1" accent2="accent2" accent3="accent3" accent4="accent4" accent5="accent5" accent6="accent6" hlink="hlink" folHlink="folHlink"/>
  <p:sldLayoutIdLst>
    <p:sldLayoutId id="2147483695" r:id="rId1"/>
  </p:sldLayoutIdLst>
  <p:hf hdr="0" ftr="0" dt="0"/>
  <p:txStyles>
    <p:titleStyle>
      <a:lvl1pPr algn="r" defTabSz="914400" rtl="0" eaLnBrk="1" latinLnBrk="0" hangingPunct="1">
        <a:spcBef>
          <a:spcPct val="0"/>
        </a:spcBef>
        <a:buNone/>
        <a:defRPr sz="4000" kern="1200" baseline="0">
          <a:solidFill>
            <a:schemeClr val="bg1"/>
          </a:solidFill>
          <a:latin typeface="Arial Black"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36" cstate="email">
            <a:extLst>
              <a:ext uri="{28A0092B-C50C-407E-A947-70E740481C1C}">
                <a14:useLocalDpi xmlns:a14="http://schemas.microsoft.com/office/drawing/2010/main" val="0"/>
              </a:ext>
            </a:extLst>
          </a:blip>
          <a:stretch>
            <a:fillRect/>
          </a:stretch>
        </p:blipFill>
        <p:spPr>
          <a:xfrm>
            <a:off x="2" y="-44553"/>
            <a:ext cx="12191998" cy="455845"/>
          </a:xfrm>
          <a:prstGeom prst="rect">
            <a:avLst/>
          </a:prstGeom>
        </p:spPr>
      </p:pic>
      <p:pic>
        <p:nvPicPr>
          <p:cNvPr id="7" name="Picture 6"/>
          <p:cNvPicPr>
            <a:picLocks noChangeAspect="1"/>
          </p:cNvPicPr>
          <p:nvPr userDrawn="1"/>
        </p:nvPicPr>
        <p:blipFill rotWithShape="1">
          <a:blip r:embed="rId37" cstate="email">
            <a:extLst>
              <a:ext uri="{28A0092B-C50C-407E-A947-70E740481C1C}">
                <a14:useLocalDpi xmlns:a14="http://schemas.microsoft.com/office/drawing/2010/main" val="0"/>
              </a:ext>
            </a:extLst>
          </a:blip>
          <a:srcRect t="6190" r="3391" b="43509"/>
          <a:stretch/>
        </p:blipFill>
        <p:spPr>
          <a:xfrm>
            <a:off x="0" y="6071908"/>
            <a:ext cx="12192000" cy="786092"/>
          </a:xfrm>
          <a:prstGeom prst="rect">
            <a:avLst/>
          </a:prstGeom>
        </p:spPr>
      </p:pic>
      <p:sp>
        <p:nvSpPr>
          <p:cNvPr id="13" name="Date Placeholder 3"/>
          <p:cNvSpPr txBox="1">
            <a:spLocks/>
          </p:cNvSpPr>
          <p:nvPr/>
        </p:nvSpPr>
        <p:spPr>
          <a:xfrm>
            <a:off x="4257" y="47186"/>
            <a:ext cx="1500693" cy="237325"/>
          </a:xfrm>
          <a:prstGeom prst="rect">
            <a:avLst/>
          </a:prstGeom>
        </p:spPr>
        <p:txBody>
          <a:bodyPr vert="horz" lIns="91440" tIns="45720" rIns="91440" bIns="45720" rtlCol="0" anchor="ctr"/>
          <a:lstStyle>
            <a:lvl1pPr algn="r">
              <a:defRPr sz="1800">
                <a:solidFill>
                  <a:schemeClr val="bg1"/>
                </a:solidFill>
                <a:latin typeface="Arial" pitchFamily="34" charset="0"/>
                <a:cs typeface="Arial" pitchFamily="34" charset="0"/>
              </a:defRPr>
            </a:lvl1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lang="en-US" sz="1200" b="0" noProof="0" dirty="0">
              <a:effectLst>
                <a:outerShdw blurRad="50800" dist="38100" dir="2700000" algn="tl" rotWithShape="0">
                  <a:prstClr val="black">
                    <a:alpha val="40000"/>
                  </a:prstClr>
                </a:outerShdw>
              </a:effectLst>
              <a:latin typeface="Gill Sans MT" panose="020B0502020104020203" pitchFamily="34" charset="0"/>
            </a:endParaRPr>
          </a:p>
        </p:txBody>
      </p:sp>
      <p:sp>
        <p:nvSpPr>
          <p:cNvPr id="17" name="Rectangle 10"/>
          <p:cNvSpPr>
            <a:spLocks noChangeArrowheads="1"/>
          </p:cNvSpPr>
          <p:nvPr/>
        </p:nvSpPr>
        <p:spPr bwMode="auto">
          <a:xfrm>
            <a:off x="10372725" y="47186"/>
            <a:ext cx="1800225" cy="237325"/>
          </a:xfrm>
          <a:prstGeom prst="rect">
            <a:avLst/>
          </a:prstGeom>
          <a:noFill/>
          <a:ln w="9525">
            <a:noFill/>
            <a:miter lim="800000"/>
            <a:headEnd/>
            <a:tailEnd/>
          </a:ln>
          <a:effectLst/>
        </p:spPr>
        <p:txBody>
          <a:bodyPr anchor="ctr"/>
          <a:lstStyle/>
          <a:p>
            <a:pPr algn="ctr">
              <a:spcBef>
                <a:spcPct val="0"/>
              </a:spcBef>
              <a:buFontTx/>
              <a:buNone/>
            </a:pPr>
            <a:r>
              <a:rPr lang="en-US" sz="1200" b="0" dirty="0">
                <a:solidFill>
                  <a:schemeClr val="bg1"/>
                </a:solidFill>
                <a:effectLst>
                  <a:outerShdw blurRad="50800" dist="38100" dir="2700000" algn="tl" rotWithShape="0">
                    <a:prstClr val="black">
                      <a:alpha val="40000"/>
                    </a:prstClr>
                  </a:outerShdw>
                </a:effectLst>
                <a:latin typeface="Gill Sans MT" panose="020B0502020104020203" pitchFamily="34" charset="0"/>
              </a:rPr>
              <a:t>Page </a:t>
            </a:r>
            <a:fld id="{F31E7ECC-B9C9-4914-948A-880332F23CFE}" type="slidenum">
              <a:rPr lang="en-US" sz="1200" b="0" smtClean="0">
                <a:solidFill>
                  <a:schemeClr val="bg1"/>
                </a:solidFill>
                <a:effectLst>
                  <a:outerShdw blurRad="50800" dist="38100" dir="2700000" algn="tl" rotWithShape="0">
                    <a:prstClr val="black">
                      <a:alpha val="40000"/>
                    </a:prstClr>
                  </a:outerShdw>
                </a:effectLst>
                <a:latin typeface="Gill Sans MT" panose="020B0502020104020203" pitchFamily="34" charset="0"/>
              </a:rPr>
              <a:pPr algn="ctr">
                <a:spcBef>
                  <a:spcPct val="0"/>
                </a:spcBef>
                <a:buFontTx/>
                <a:buNone/>
              </a:pPr>
              <a:t>‹#›</a:t>
            </a:fld>
            <a:r>
              <a:rPr lang="en-US" sz="1200" b="0" dirty="0">
                <a:solidFill>
                  <a:schemeClr val="bg1"/>
                </a:solidFill>
                <a:effectLst>
                  <a:outerShdw blurRad="50800" dist="38100" dir="2700000" algn="tl" rotWithShape="0">
                    <a:prstClr val="black">
                      <a:alpha val="40000"/>
                    </a:prstClr>
                  </a:outerShdw>
                </a:effectLst>
                <a:latin typeface="Gill Sans MT" panose="020B0502020104020203" pitchFamily="34" charset="0"/>
              </a:rPr>
              <a:t> </a:t>
            </a:r>
          </a:p>
        </p:txBody>
      </p:sp>
      <p:sp>
        <p:nvSpPr>
          <p:cNvPr id="18" name="Text Box 18"/>
          <p:cNvSpPr txBox="1">
            <a:spLocks noChangeArrowheads="1"/>
          </p:cNvSpPr>
          <p:nvPr userDrawn="1"/>
        </p:nvSpPr>
        <p:spPr bwMode="auto">
          <a:xfrm>
            <a:off x="-188259" y="6198689"/>
            <a:ext cx="7790329" cy="1015663"/>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Gill Sans MT" panose="020B0502020104020203" pitchFamily="34" charset="0"/>
                <a:ea typeface="+mn-ea"/>
                <a:cs typeface="+mn-cs"/>
              </a:rPr>
              <a:t>H</a:t>
            </a:r>
            <a:r>
              <a:rPr kumimoji="0" lang="en-US" sz="2400" b="0" i="0" u="none" strike="noStrike" kern="1200" cap="none" spc="0" normalizeH="0" baseline="-25000" noProof="0" dirty="0">
                <a:ln>
                  <a:noFill/>
                </a:ln>
                <a:solidFill>
                  <a:schemeClr val="bg1"/>
                </a:solidFill>
                <a:effectLst>
                  <a:outerShdw blurRad="50800" dist="38100" dir="2700000" algn="tl" rotWithShape="0">
                    <a:prstClr val="black">
                      <a:alpha val="40000"/>
                    </a:prstClr>
                  </a:outerShdw>
                </a:effectLst>
                <a:uLnTx/>
                <a:uFillTx/>
                <a:latin typeface="Gill Sans MT" panose="020B0502020104020203" pitchFamily="34" charset="0"/>
                <a:ea typeface="+mn-ea"/>
                <a:cs typeface="+mn-cs"/>
              </a:rPr>
              <a:t>2</a:t>
            </a:r>
            <a:r>
              <a:rPr kumimoji="0" lang="en-US" sz="2400" b="0"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Gill Sans MT" panose="020B0502020104020203" pitchFamily="34" charset="0"/>
                <a:ea typeface="+mn-ea"/>
                <a:cs typeface="+mn-cs"/>
              </a:rPr>
              <a:t>Oaks Desalination Facility Well Site Development</a:t>
            </a:r>
          </a:p>
          <a:p>
            <a:pPr algn="l">
              <a:spcBef>
                <a:spcPct val="50000"/>
              </a:spcBef>
              <a:buFontTx/>
              <a:buNone/>
            </a:pPr>
            <a:endParaRPr lang="en-US" sz="2400" b="0" dirty="0">
              <a:solidFill>
                <a:schemeClr val="bg1"/>
              </a:solidFill>
              <a:effectLst>
                <a:outerShdw blurRad="127000" dist="63500" dir="2700000" algn="t" rotWithShape="0">
                  <a:schemeClr val="tx1"/>
                </a:outerShdw>
              </a:effectLst>
              <a:latin typeface="Gill Sans MT" panose="020B0502020104020203" pitchFamily="34" charset="0"/>
            </a:endParaRPr>
          </a:p>
        </p:txBody>
      </p:sp>
      <p:sp>
        <p:nvSpPr>
          <p:cNvPr id="5" name="Oval 4"/>
          <p:cNvSpPr/>
          <p:nvPr userDrawn="1"/>
        </p:nvSpPr>
        <p:spPr>
          <a:xfrm>
            <a:off x="9822305" y="5934075"/>
            <a:ext cx="2160145" cy="923925"/>
          </a:xfrm>
          <a:prstGeom prst="ellipse">
            <a:avLst/>
          </a:prstGeom>
          <a:solidFill>
            <a:schemeClr val="tx1">
              <a:alpha val="4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userDrawn="1"/>
        </p:nvGrpSpPr>
        <p:grpSpPr>
          <a:xfrm>
            <a:off x="4570589" y="77002"/>
            <a:ext cx="2812701" cy="197644"/>
            <a:chOff x="4562271" y="316896"/>
            <a:chExt cx="2812701" cy="197644"/>
          </a:xfrm>
        </p:grpSpPr>
        <p:pic>
          <p:nvPicPr>
            <p:cNvPr id="23" name="Picture 22"/>
            <p:cNvPicPr>
              <a:picLocks noChangeAspect="1"/>
            </p:cNvPicPr>
            <p:nvPr userDrawn="1"/>
          </p:nvPicPr>
          <p:blipFill rotWithShape="1">
            <a:blip r:embed="rId38" cstate="print">
              <a:extLst>
                <a:ext uri="{28A0092B-C50C-407E-A947-70E740481C1C}">
                  <a14:useLocalDpi xmlns:a14="http://schemas.microsoft.com/office/drawing/2010/main" val="0"/>
                </a:ext>
              </a:extLst>
            </a:blip>
            <a:srcRect l="5416" t="39904" r="7356" b="23059"/>
            <a:stretch/>
          </p:blipFill>
          <p:spPr>
            <a:xfrm>
              <a:off x="5991466" y="316896"/>
              <a:ext cx="1383506" cy="197644"/>
            </a:xfrm>
            <a:prstGeom prst="rect">
              <a:avLst/>
            </a:prstGeom>
            <a:ln>
              <a:noFill/>
            </a:ln>
            <a:effectLst>
              <a:outerShdw blurRad="38100" dist="25400" dir="2700000" algn="tl" rotWithShape="0">
                <a:srgbClr val="333333">
                  <a:alpha val="70000"/>
                </a:srgbClr>
              </a:outerShdw>
            </a:effectLst>
          </p:spPr>
        </p:pic>
        <p:pic>
          <p:nvPicPr>
            <p:cNvPr id="24" name="Picture 23"/>
            <p:cNvPicPr>
              <a:picLocks noChangeAspect="1"/>
            </p:cNvPicPr>
            <p:nvPr userDrawn="1"/>
          </p:nvPicPr>
          <p:blipFill rotWithShape="1">
            <a:blip r:embed="rId38" cstate="print">
              <a:extLst>
                <a:ext uri="{28A0092B-C50C-407E-A947-70E740481C1C}">
                  <a14:useLocalDpi xmlns:a14="http://schemas.microsoft.com/office/drawing/2010/main" val="0"/>
                </a:ext>
              </a:extLst>
            </a:blip>
            <a:srcRect l="5416" t="23391" r="34958" b="62330"/>
            <a:stretch/>
          </p:blipFill>
          <p:spPr>
            <a:xfrm>
              <a:off x="4562271" y="356131"/>
              <a:ext cx="1429195" cy="115155"/>
            </a:xfrm>
            <a:prstGeom prst="rect">
              <a:avLst/>
            </a:prstGeom>
            <a:ln>
              <a:noFill/>
            </a:ln>
            <a:effectLst>
              <a:outerShdw blurRad="38100" dist="25400" dir="2700000" algn="tl" rotWithShape="0">
                <a:srgbClr val="333333"/>
              </a:outerShdw>
            </a:effectLst>
          </p:spPr>
        </p:pic>
      </p:grpSp>
      <p:pic>
        <p:nvPicPr>
          <p:cNvPr id="2" name="Picture 1"/>
          <p:cNvPicPr>
            <a:picLocks noChangeAspect="1"/>
          </p:cNvPicPr>
          <p:nvPr userDrawn="1"/>
        </p:nvPicPr>
        <p:blipFill>
          <a:blip r:embed="rId39" cstate="print">
            <a:extLst>
              <a:ext uri="{28A0092B-C50C-407E-A947-70E740481C1C}">
                <a14:useLocalDpi xmlns:a14="http://schemas.microsoft.com/office/drawing/2010/main" val="0"/>
              </a:ext>
            </a:extLst>
          </a:blip>
          <a:stretch>
            <a:fillRect/>
          </a:stretch>
        </p:blipFill>
        <p:spPr>
          <a:xfrm>
            <a:off x="10623481" y="6166362"/>
            <a:ext cx="1141855" cy="644332"/>
          </a:xfrm>
          <a:prstGeom prst="rect">
            <a:avLst/>
          </a:prstGeom>
          <a:effectLst>
            <a:outerShdw blurRad="76200" dist="25400" dir="2700000" algn="ctr" rotWithShape="0">
              <a:schemeClr val="tx1">
                <a:alpha val="70000"/>
              </a:schemeClr>
            </a:outerShdw>
          </a:effectLst>
        </p:spPr>
      </p:pic>
    </p:spTree>
  </p:cSld>
  <p:clrMap bg1="lt1" tx1="dk1" bg2="lt2" tx2="dk2" accent1="accent1" accent2="accent2" accent3="accent3" accent4="accent4" accent5="accent5" accent6="accent6" hlink="hlink" folHlink="folHlink"/>
  <p:sldLayoutIdLst>
    <p:sldLayoutId id="2147483742" r:id="rId1"/>
    <p:sldLayoutId id="2147483684" r:id="rId2"/>
    <p:sldLayoutId id="2147483702" r:id="rId3"/>
    <p:sldLayoutId id="2147483686" r:id="rId4"/>
    <p:sldLayoutId id="2147483705" r:id="rId5"/>
    <p:sldLayoutId id="2147483704" r:id="rId6"/>
    <p:sldLayoutId id="2147483703" r:id="rId7"/>
    <p:sldLayoutId id="2147483687" r:id="rId8"/>
    <p:sldLayoutId id="2147483688" r:id="rId9"/>
    <p:sldLayoutId id="2147483689" r:id="rId10"/>
    <p:sldLayoutId id="2147483690" r:id="rId11"/>
    <p:sldLayoutId id="2147483691"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 id="2147483728" r:id="rId22"/>
    <p:sldLayoutId id="2147483729" r:id="rId23"/>
    <p:sldLayoutId id="2147483731" r:id="rId24"/>
    <p:sldLayoutId id="2147483732" r:id="rId25"/>
    <p:sldLayoutId id="2147483733" r:id="rId26"/>
    <p:sldLayoutId id="2147483734" r:id="rId27"/>
    <p:sldLayoutId id="2147483735" r:id="rId28"/>
    <p:sldLayoutId id="2147483736" r:id="rId29"/>
    <p:sldLayoutId id="2147483737" r:id="rId30"/>
    <p:sldLayoutId id="2147483738" r:id="rId31"/>
    <p:sldLayoutId id="2147483739" r:id="rId32"/>
    <p:sldLayoutId id="2147483740" r:id="rId33"/>
    <p:sldLayoutId id="2147483741" r:id="rId34"/>
  </p:sldLayoutIdLst>
  <p:hf hdr="0" ftr="0" dt="0"/>
  <p:txStyles>
    <p:titleStyle>
      <a:lvl1pPr algn="l" defTabSz="914400" rtl="0" eaLnBrk="1" latinLnBrk="0" hangingPunct="1">
        <a:spcBef>
          <a:spcPct val="0"/>
        </a:spcBef>
        <a:buNone/>
        <a:defRPr sz="4000" kern="1200" baseline="0">
          <a:solidFill>
            <a:srgbClr val="000099"/>
          </a:solidFill>
          <a:latin typeface="Arial Black"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aws.smwbe.com/" TargetMode="External"/><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www.saws.org/" TargetMode="External"/><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0.tif"/><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mailto:Marisol.Robles@saws.org" TargetMode="External"/><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hyperlink" Target="mailto:Roxanne.Lockhart@saws.org" TargetMode="External"/><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mailto:Marisol.Robles@saws.org"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788515" y="2236678"/>
            <a:ext cx="7021646" cy="3862769"/>
          </a:xfrm>
          <a:prstGeom prst="rect">
            <a:avLst/>
          </a:prstGeom>
        </p:spPr>
      </p:pic>
      <p:sp>
        <p:nvSpPr>
          <p:cNvPr id="5" name="Title 3"/>
          <p:cNvSpPr>
            <a:spLocks noGrp="1"/>
          </p:cNvSpPr>
          <p:nvPr>
            <p:ph type="title"/>
          </p:nvPr>
        </p:nvSpPr>
        <p:spPr>
          <a:xfrm>
            <a:off x="170121" y="414670"/>
            <a:ext cx="11829374" cy="2182756"/>
          </a:xfrm>
        </p:spPr>
        <p:txBody>
          <a:bodyPr/>
          <a:lstStyle/>
          <a:p>
            <a:r>
              <a:rPr lang="en-US" sz="2800" dirty="0"/>
              <a:t>Post Award: Subcontractor Payment &amp; Utilization Reporting (S.P.U.R.) System</a:t>
            </a:r>
            <a:br>
              <a:rPr lang="en-US" sz="2800" dirty="0"/>
            </a:br>
            <a:r>
              <a:rPr lang="en-US" sz="2000" dirty="0"/>
              <a:t>1. Subcontractor &amp; Supplier Payment Tracking</a:t>
            </a:r>
            <a:br>
              <a:rPr lang="en-US" sz="2000" dirty="0"/>
            </a:br>
            <a:r>
              <a:rPr lang="en-US" sz="2000" dirty="0"/>
              <a:t>2. Subcontractor and Supplier Additions or Substitutions </a:t>
            </a:r>
            <a:br>
              <a:rPr lang="en-US" sz="2000" dirty="0"/>
            </a:br>
            <a:r>
              <a:rPr lang="en-US" sz="2000" dirty="0"/>
              <a:t>3. LCP Tracker  </a:t>
            </a:r>
            <a:br>
              <a:rPr lang="en-US" sz="2000" dirty="0"/>
            </a:br>
            <a:r>
              <a:rPr lang="en-US" sz="2000" dirty="0"/>
              <a:t>4. Must be Current and Accurate before Retainage is released</a:t>
            </a:r>
            <a:br>
              <a:rPr lang="en-US" sz="2000" dirty="0"/>
            </a:br>
            <a:r>
              <a:rPr lang="en-US" sz="2800" dirty="0">
                <a:hlinkClick r:id="rId3"/>
              </a:rPr>
              <a:t>https://saws.smwbe.com</a:t>
            </a:r>
            <a:r>
              <a:rPr lang="en-US" sz="2800" dirty="0"/>
              <a:t> </a:t>
            </a:r>
            <a:r>
              <a:rPr lang="en-US" sz="2000" dirty="0"/>
              <a:t/>
            </a:r>
            <a:br>
              <a:rPr lang="en-US" sz="2000" dirty="0"/>
            </a:br>
            <a:r>
              <a:rPr lang="en-US" sz="2000" dirty="0"/>
              <a:t/>
            </a:r>
            <a:br>
              <a:rPr lang="en-US" sz="2000" dirty="0"/>
            </a:br>
            <a:endParaRPr lang="en-US" sz="2800" dirty="0"/>
          </a:p>
        </p:txBody>
      </p:sp>
    </p:spTree>
    <p:extLst>
      <p:ext uri="{BB962C8B-B14F-4D97-AF65-F5344CB8AC3E}">
        <p14:creationId xmlns:p14="http://schemas.microsoft.com/office/powerpoint/2010/main" val="2261338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Bid Packet Preparation</a:t>
            </a:r>
          </a:p>
        </p:txBody>
      </p:sp>
      <p:sp>
        <p:nvSpPr>
          <p:cNvPr id="5" name="Content Placeholder 2"/>
          <p:cNvSpPr txBox="1">
            <a:spLocks/>
          </p:cNvSpPr>
          <p:nvPr/>
        </p:nvSpPr>
        <p:spPr>
          <a:xfrm>
            <a:off x="609599" y="1097280"/>
            <a:ext cx="11389896" cy="495389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sz="2800" dirty="0">
                <a:solidFill>
                  <a:prstClr val="black">
                    <a:lumMod val="65000"/>
                    <a:lumOff val="35000"/>
                  </a:prstClr>
                </a:solidFill>
                <a:latin typeface="Gill Sans MT" panose="020B0502020104020203" pitchFamily="34" charset="0"/>
              </a:rPr>
              <a:t>Utilize and submit the Bid Packet Checklist </a:t>
            </a:r>
            <a:r>
              <a:rPr lang="en-US" sz="2800" dirty="0">
                <a:latin typeface="Gill Sans MT" panose="020B0502020104020203" pitchFamily="34" charset="0"/>
              </a:rPr>
              <a:t>with </a:t>
            </a:r>
            <a:r>
              <a:rPr lang="en-US" sz="2800" dirty="0" smtClean="0">
                <a:latin typeface="Gill Sans MT" panose="020B0502020104020203" pitchFamily="34" charset="0"/>
              </a:rPr>
              <a:t>all required items</a:t>
            </a:r>
            <a:endParaRPr lang="en-US" sz="2800" dirty="0">
              <a:latin typeface="Gill Sans MT" panose="020B0502020104020203" pitchFamily="34" charset="0"/>
            </a:endParaRPr>
          </a:p>
          <a:p>
            <a:pPr fontAlgn="auto">
              <a:spcAft>
                <a:spcPts val="0"/>
              </a:spcAft>
            </a:pPr>
            <a:r>
              <a:rPr lang="en-US" sz="2800" dirty="0">
                <a:solidFill>
                  <a:prstClr val="black">
                    <a:lumMod val="65000"/>
                    <a:lumOff val="35000"/>
                  </a:prstClr>
                </a:solidFill>
                <a:latin typeface="Gill Sans MT" panose="020B0502020104020203" pitchFamily="34" charset="0"/>
              </a:rPr>
              <a:t>Statement of Bidder’s Experience be completed and included instead of list of </a:t>
            </a:r>
            <a:r>
              <a:rPr lang="en-US" sz="2800" dirty="0" smtClean="0">
                <a:solidFill>
                  <a:prstClr val="black">
                    <a:lumMod val="65000"/>
                    <a:lumOff val="35000"/>
                  </a:prstClr>
                </a:solidFill>
                <a:latin typeface="Gill Sans MT" panose="020B0502020104020203" pitchFamily="34" charset="0"/>
              </a:rPr>
              <a:t>projects </a:t>
            </a:r>
            <a:r>
              <a:rPr lang="en-US" sz="2800" dirty="0" smtClean="0">
                <a:latin typeface="Gill Sans MT" panose="020B0502020104020203" pitchFamily="34" charset="0"/>
              </a:rPr>
              <a:t>and resumes (use revised version issued with Addendum 2)</a:t>
            </a:r>
            <a:endParaRPr lang="en-US" sz="2800" dirty="0">
              <a:latin typeface="Gill Sans MT" panose="020B0502020104020203" pitchFamily="34" charset="0"/>
            </a:endParaRPr>
          </a:p>
          <a:p>
            <a:pPr fontAlgn="auto">
              <a:spcAft>
                <a:spcPts val="0"/>
              </a:spcAft>
            </a:pPr>
            <a:r>
              <a:rPr lang="en-US" sz="2800" dirty="0">
                <a:solidFill>
                  <a:prstClr val="black">
                    <a:lumMod val="65000"/>
                    <a:lumOff val="35000"/>
                  </a:prstClr>
                </a:solidFill>
                <a:latin typeface="Gill Sans MT" panose="020B0502020104020203" pitchFamily="34" charset="0"/>
              </a:rPr>
              <a:t>Double check all mathematical calculations and verify all extensions</a:t>
            </a:r>
          </a:p>
          <a:p>
            <a:pPr fontAlgn="auto">
              <a:spcAft>
                <a:spcPts val="0"/>
              </a:spcAft>
            </a:pPr>
            <a:r>
              <a:rPr lang="en-US" sz="2800" dirty="0">
                <a:solidFill>
                  <a:prstClr val="black">
                    <a:lumMod val="65000"/>
                    <a:lumOff val="35000"/>
                  </a:prstClr>
                </a:solidFill>
                <a:latin typeface="Gill Sans MT" panose="020B0502020104020203" pitchFamily="34" charset="0"/>
              </a:rPr>
              <a:t>Ensure Mobilization and Preparation of ROW do not exceed the allowed percentages (10% and 5%) respectively</a:t>
            </a:r>
          </a:p>
          <a:p>
            <a:pPr fontAlgn="auto">
              <a:spcAft>
                <a:spcPts val="0"/>
              </a:spcAft>
            </a:pPr>
            <a:r>
              <a:rPr lang="en-US" sz="2800" dirty="0">
                <a:solidFill>
                  <a:prstClr val="black">
                    <a:lumMod val="65000"/>
                    <a:lumOff val="35000"/>
                  </a:prstClr>
                </a:solidFill>
                <a:latin typeface="Gill Sans MT" panose="020B0502020104020203" pitchFamily="34" charset="0"/>
              </a:rPr>
              <a:t>References and contact information should be verified prior to submitting a Bid</a:t>
            </a:r>
          </a:p>
          <a:p>
            <a:pPr fontAlgn="auto">
              <a:spcAft>
                <a:spcPts val="0"/>
              </a:spcAft>
            </a:pPr>
            <a:r>
              <a:rPr lang="en-US" sz="2800" dirty="0">
                <a:solidFill>
                  <a:prstClr val="black">
                    <a:lumMod val="65000"/>
                    <a:lumOff val="35000"/>
                  </a:prstClr>
                </a:solidFill>
                <a:latin typeface="Gill Sans MT" panose="020B0502020104020203" pitchFamily="34" charset="0"/>
              </a:rPr>
              <a:t>Addendums are acknowledged on the Bid Proposals Signature Page</a:t>
            </a:r>
          </a:p>
          <a:p>
            <a:pPr fontAlgn="auto">
              <a:spcAft>
                <a:spcPts val="0"/>
              </a:spcAft>
            </a:pPr>
            <a:r>
              <a:rPr lang="en-US" sz="2800" dirty="0" smtClean="0">
                <a:solidFill>
                  <a:prstClr val="black">
                    <a:lumMod val="65000"/>
                    <a:lumOff val="35000"/>
                  </a:prstClr>
                </a:solidFill>
                <a:latin typeface="Gill Sans MT" panose="020B0502020104020203" pitchFamily="34" charset="0"/>
              </a:rPr>
              <a:t>Detailed baseline schedule </a:t>
            </a:r>
            <a:r>
              <a:rPr lang="en-US" sz="2800" dirty="0" smtClean="0">
                <a:latin typeface="Gill Sans MT" panose="020B0502020104020203" pitchFamily="34" charset="0"/>
              </a:rPr>
              <a:t>(using NTP of July 20, 2020 per Addendum 2)</a:t>
            </a:r>
            <a:endParaRPr lang="en-US" sz="2800" dirty="0">
              <a:latin typeface="Gill Sans MT" panose="020B0502020104020203" pitchFamily="34" charset="0"/>
            </a:endParaRPr>
          </a:p>
        </p:txBody>
      </p:sp>
    </p:spTree>
    <p:extLst>
      <p:ext uri="{BB962C8B-B14F-4D97-AF65-F5344CB8AC3E}">
        <p14:creationId xmlns:p14="http://schemas.microsoft.com/office/powerpoint/2010/main" val="2483577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Reminders</a:t>
            </a:r>
          </a:p>
        </p:txBody>
      </p:sp>
      <p:sp>
        <p:nvSpPr>
          <p:cNvPr id="3" name="Content Placeholder 2"/>
          <p:cNvSpPr>
            <a:spLocks noGrp="1"/>
          </p:cNvSpPr>
          <p:nvPr>
            <p:ph idx="1"/>
          </p:nvPr>
        </p:nvSpPr>
        <p:spPr>
          <a:xfrm>
            <a:off x="609599" y="950027"/>
            <a:ext cx="11389896" cy="3344387"/>
          </a:xfrm>
        </p:spPr>
        <p:txBody>
          <a:bodyPr/>
          <a:lstStyle/>
          <a:p>
            <a:pPr lvl="0">
              <a:spcBef>
                <a:spcPts val="0"/>
              </a:spcBef>
            </a:pPr>
            <a:r>
              <a:rPr lang="en-US" dirty="0"/>
              <a:t>Register with Vendor Registration Program on the SAWS website at </a:t>
            </a:r>
            <a:r>
              <a:rPr lang="en-US" u="sng" dirty="0">
                <a:hlinkClick r:id="rId3"/>
              </a:rPr>
              <a:t>www.saws.org</a:t>
            </a:r>
            <a:r>
              <a:rPr lang="en-US" dirty="0"/>
              <a:t> to ensure access to the latest information.</a:t>
            </a:r>
          </a:p>
          <a:p>
            <a:pPr marL="0" lvl="0" indent="0">
              <a:spcBef>
                <a:spcPts val="0"/>
              </a:spcBef>
              <a:buNone/>
            </a:pPr>
            <a:endParaRPr lang="en-US" sz="1050" dirty="0"/>
          </a:p>
          <a:p>
            <a:pPr lvl="0">
              <a:spcBef>
                <a:spcPts val="0"/>
              </a:spcBef>
            </a:pPr>
            <a:r>
              <a:rPr lang="en-US" dirty="0"/>
              <a:t>To receive updates on </a:t>
            </a:r>
            <a:r>
              <a:rPr lang="en-US" u="sng" dirty="0"/>
              <a:t>specific projects</a:t>
            </a:r>
            <a:r>
              <a:rPr lang="en-US" dirty="0"/>
              <a:t>, registered vendors should subscribe to the project by selecting the project, and clicking ‘Subscribe’ under the Notify Me box.</a:t>
            </a:r>
          </a:p>
        </p:txBody>
      </p:sp>
      <p:pic>
        <p:nvPicPr>
          <p:cNvPr id="4" name="Picture 3"/>
          <p:cNvPicPr>
            <a:picLocks noChangeAspect="1"/>
          </p:cNvPicPr>
          <p:nvPr/>
        </p:nvPicPr>
        <p:blipFill>
          <a:blip r:embed="rId4"/>
          <a:stretch>
            <a:fillRect/>
          </a:stretch>
        </p:blipFill>
        <p:spPr>
          <a:xfrm>
            <a:off x="7487920" y="3138721"/>
            <a:ext cx="2733575" cy="2895201"/>
          </a:xfrm>
          <a:prstGeom prst="rect">
            <a:avLst/>
          </a:prstGeom>
        </p:spPr>
      </p:pic>
    </p:spTree>
    <p:extLst>
      <p:ext uri="{BB962C8B-B14F-4D97-AF65-F5344CB8AC3E}">
        <p14:creationId xmlns:p14="http://schemas.microsoft.com/office/powerpoint/2010/main" val="1093623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2798" y="1064870"/>
            <a:ext cx="11425916" cy="4944044"/>
          </a:xfrm>
        </p:spPr>
        <p:txBody>
          <a:bodyPr/>
          <a:lstStyle/>
          <a:p>
            <a:pPr>
              <a:spcBef>
                <a:spcPts val="0"/>
              </a:spcBef>
            </a:pPr>
            <a:r>
              <a:rPr lang="en-US" dirty="0"/>
              <a:t>There should not be any communication with the following: </a:t>
            </a:r>
          </a:p>
          <a:p>
            <a:pPr marL="731520" lvl="1" indent="-347472">
              <a:spcBef>
                <a:spcPts val="0"/>
              </a:spcBef>
              <a:buFont typeface="Wingdings" panose="05000000000000000000" pitchFamily="2" charset="2"/>
              <a:buChar char="ü"/>
            </a:pPr>
            <a:r>
              <a:rPr lang="en-US" dirty="0"/>
              <a:t>Design Engineer (Merrick)</a:t>
            </a:r>
          </a:p>
          <a:p>
            <a:pPr marL="731520" lvl="1" indent="-347472">
              <a:spcBef>
                <a:spcPts val="0"/>
              </a:spcBef>
              <a:buFont typeface="Wingdings" panose="05000000000000000000" pitchFamily="2" charset="2"/>
              <a:buChar char="ü"/>
            </a:pPr>
            <a:r>
              <a:rPr lang="en-US" dirty="0"/>
              <a:t>SAWS Project Manager or Project Engineer</a:t>
            </a:r>
          </a:p>
          <a:p>
            <a:pPr marL="731520" lvl="1" indent="-347472">
              <a:spcBef>
                <a:spcPts val="0"/>
              </a:spcBef>
              <a:buFont typeface="Wingdings" panose="05000000000000000000" pitchFamily="2" charset="2"/>
              <a:buChar char="ü"/>
            </a:pPr>
            <a:r>
              <a:rPr lang="en-US" dirty="0"/>
              <a:t>Any other SAWS staff</a:t>
            </a:r>
          </a:p>
          <a:p>
            <a:pPr marL="731520" lvl="1" indent="-347472">
              <a:spcBef>
                <a:spcPts val="0"/>
              </a:spcBef>
              <a:buFont typeface="Wingdings" panose="05000000000000000000" pitchFamily="2" charset="2"/>
              <a:buChar char="ü"/>
            </a:pPr>
            <a:r>
              <a:rPr lang="en-US" dirty="0"/>
              <a:t>City Council member or staff</a:t>
            </a:r>
          </a:p>
          <a:p>
            <a:pPr marL="731520" lvl="1" indent="-347472">
              <a:spcBef>
                <a:spcPts val="0"/>
              </a:spcBef>
              <a:buFont typeface="Wingdings" panose="05000000000000000000" pitchFamily="2" charset="2"/>
              <a:buChar char="ü"/>
            </a:pPr>
            <a:r>
              <a:rPr lang="en-US" dirty="0"/>
              <a:t>SAWS Board of Trustees</a:t>
            </a:r>
          </a:p>
          <a:p>
            <a:pPr marL="384048" lvl="1" indent="0">
              <a:spcBef>
                <a:spcPts val="0"/>
              </a:spcBef>
              <a:buNone/>
            </a:pPr>
            <a:endParaRPr lang="en-US" sz="2000" dirty="0"/>
          </a:p>
          <a:p>
            <a:pPr>
              <a:spcBef>
                <a:spcPts val="600"/>
              </a:spcBef>
            </a:pPr>
            <a:r>
              <a:rPr lang="en-US" dirty="0"/>
              <a:t>This includes phone calls, emails, letters, or any direct or indirect discussion of the Bid.</a:t>
            </a:r>
          </a:p>
        </p:txBody>
      </p:sp>
      <p:sp>
        <p:nvSpPr>
          <p:cNvPr id="5" name="Rectangle 2"/>
          <p:cNvSpPr txBox="1">
            <a:spLocks noChangeArrowheads="1"/>
          </p:cNvSpPr>
          <p:nvPr/>
        </p:nvSpPr>
        <p:spPr>
          <a:xfrm>
            <a:off x="602798" y="274748"/>
            <a:ext cx="8921750" cy="654050"/>
          </a:xfrm>
          <a:prstGeom prst="rect">
            <a:avLst/>
          </a:prstGeom>
        </p:spPr>
        <p:txBody>
          <a:bodyPr/>
          <a:lstStyle>
            <a:lvl1pPr algn="l" defTabSz="914400" rtl="0" eaLnBrk="1" latinLnBrk="0" hangingPunct="1">
              <a:spcBef>
                <a:spcPct val="0"/>
              </a:spcBef>
              <a:buNone/>
              <a:defRPr sz="4000" b="1" kern="1200" baseline="0">
                <a:solidFill>
                  <a:schemeClr val="bg1">
                    <a:lumMod val="50000"/>
                  </a:schemeClr>
                </a:solidFill>
                <a:latin typeface="Calibri" pitchFamily="34" charset="0"/>
                <a:ea typeface="+mj-ea"/>
                <a:cs typeface="+mj-cs"/>
              </a:defRPr>
            </a:lvl1pPr>
          </a:lstStyle>
          <a:p>
            <a:pPr fontAlgn="auto">
              <a:spcAft>
                <a:spcPts val="0"/>
              </a:spcAft>
            </a:pPr>
            <a:r>
              <a:rPr lang="en-US" b="0" dirty="0">
                <a:solidFill>
                  <a:prstClr val="white">
                    <a:lumMod val="50000"/>
                  </a:prstClr>
                </a:solidFill>
                <a:latin typeface="Gill Sans MT" panose="020B0502020104020203" pitchFamily="34" charset="0"/>
              </a:rPr>
              <a:t>Communication Reminders</a:t>
            </a:r>
          </a:p>
        </p:txBody>
      </p:sp>
    </p:spTree>
    <p:extLst>
      <p:ext uri="{BB962C8B-B14F-4D97-AF65-F5344CB8AC3E}">
        <p14:creationId xmlns:p14="http://schemas.microsoft.com/office/powerpoint/2010/main" val="4292108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93726" y="267834"/>
            <a:ext cx="8921750" cy="654050"/>
          </a:xfrm>
        </p:spPr>
        <p:txBody>
          <a:bodyPr/>
          <a:lstStyle/>
          <a:p>
            <a:pPr eaLnBrk="1" hangingPunct="1"/>
            <a:r>
              <a:rPr lang="en-US" dirty="0"/>
              <a:t>Key Dates</a:t>
            </a:r>
          </a:p>
        </p:txBody>
      </p:sp>
      <p:sp>
        <p:nvSpPr>
          <p:cNvPr id="14339" name="Rectangle 3"/>
          <p:cNvSpPr>
            <a:spLocks noGrp="1" noChangeArrowheads="1"/>
          </p:cNvSpPr>
          <p:nvPr>
            <p:ph type="body" idx="1"/>
          </p:nvPr>
        </p:nvSpPr>
        <p:spPr>
          <a:xfrm>
            <a:off x="593726" y="1101727"/>
            <a:ext cx="11177563" cy="4928959"/>
          </a:xfrm>
        </p:spPr>
        <p:txBody>
          <a:bodyPr/>
          <a:lstStyle/>
          <a:p>
            <a:r>
              <a:rPr lang="en-US" sz="2800" dirty="0"/>
              <a:t>May </a:t>
            </a:r>
            <a:r>
              <a:rPr lang="en-US" sz="2800" dirty="0" smtClean="0"/>
              <a:t>11, </a:t>
            </a:r>
            <a:r>
              <a:rPr lang="en-US" sz="2800" dirty="0"/>
              <a:t>2020 by 4:00 PM       </a:t>
            </a:r>
            <a:r>
              <a:rPr lang="en-US" sz="2800" dirty="0" smtClean="0"/>
              <a:t>Questions </a:t>
            </a:r>
            <a:r>
              <a:rPr lang="en-US" sz="2800" dirty="0"/>
              <a:t>Due</a:t>
            </a:r>
          </a:p>
          <a:p>
            <a:r>
              <a:rPr lang="en-US" sz="2800" dirty="0"/>
              <a:t>May </a:t>
            </a:r>
            <a:r>
              <a:rPr lang="en-US" sz="2800" dirty="0" smtClean="0"/>
              <a:t>18, </a:t>
            </a:r>
            <a:r>
              <a:rPr lang="en-US" sz="2800" dirty="0"/>
              <a:t>2020 by 4:00 PM	Addendum Posted to SAWS Website</a:t>
            </a:r>
          </a:p>
          <a:p>
            <a:r>
              <a:rPr lang="en-US" sz="2800" dirty="0"/>
              <a:t>May </a:t>
            </a:r>
            <a:r>
              <a:rPr lang="en-US" sz="2800" dirty="0" smtClean="0"/>
              <a:t>28, </a:t>
            </a:r>
            <a:r>
              <a:rPr lang="en-US" sz="2800" dirty="0"/>
              <a:t>2020 by 2:00 PM     	Bid Proposals Due</a:t>
            </a:r>
          </a:p>
          <a:p>
            <a:r>
              <a:rPr lang="en-US" sz="2800" dirty="0" smtClean="0"/>
              <a:t>June 2020</a:t>
            </a:r>
            <a:r>
              <a:rPr lang="en-US" sz="2800" dirty="0"/>
              <a:t>				Responsible Bidder Evaluation</a:t>
            </a:r>
          </a:p>
          <a:p>
            <a:r>
              <a:rPr lang="en-US" sz="2800" dirty="0" smtClean="0"/>
              <a:t>June 2020</a:t>
            </a:r>
            <a:r>
              <a:rPr lang="en-US" sz="2800" dirty="0"/>
              <a:t>				Selected Contractor Notified</a:t>
            </a:r>
          </a:p>
          <a:p>
            <a:r>
              <a:rPr lang="en-US" sz="2800" dirty="0"/>
              <a:t>*</a:t>
            </a:r>
            <a:r>
              <a:rPr lang="en-US" sz="2800" dirty="0" smtClean="0">
                <a:solidFill>
                  <a:schemeClr val="tx1"/>
                </a:solidFill>
              </a:rPr>
              <a:t>July </a:t>
            </a:r>
            <a:r>
              <a:rPr lang="en-US" sz="2800" dirty="0">
                <a:solidFill>
                  <a:schemeClr val="tx1"/>
                </a:solidFill>
              </a:rPr>
              <a:t>7</a:t>
            </a:r>
            <a:r>
              <a:rPr lang="en-US" sz="2800" dirty="0" smtClean="0">
                <a:solidFill>
                  <a:schemeClr val="tx1"/>
                </a:solidFill>
              </a:rPr>
              <a:t>, </a:t>
            </a:r>
            <a:r>
              <a:rPr lang="en-US" sz="2800" dirty="0">
                <a:solidFill>
                  <a:schemeClr val="tx1"/>
                </a:solidFill>
              </a:rPr>
              <a:t>2020			SAWS Board Approval and Award</a:t>
            </a:r>
          </a:p>
          <a:p>
            <a:r>
              <a:rPr lang="en-US" sz="2800" dirty="0">
                <a:solidFill>
                  <a:schemeClr val="tx1"/>
                </a:solidFill>
              </a:rPr>
              <a:t>Week of </a:t>
            </a:r>
            <a:r>
              <a:rPr lang="en-US" sz="2800" dirty="0" smtClean="0">
                <a:solidFill>
                  <a:schemeClr val="tx1"/>
                </a:solidFill>
              </a:rPr>
              <a:t>July 20, </a:t>
            </a:r>
            <a:r>
              <a:rPr lang="en-US" sz="2800" dirty="0">
                <a:solidFill>
                  <a:schemeClr val="tx1"/>
                </a:solidFill>
              </a:rPr>
              <a:t>2020</a:t>
            </a:r>
            <a:r>
              <a:rPr lang="en-US" sz="2800" dirty="0"/>
              <a:t>	 	NTP Issued</a:t>
            </a:r>
          </a:p>
          <a:p>
            <a:pPr marL="0" indent="0">
              <a:buNone/>
            </a:pPr>
            <a:endParaRPr lang="en-US" sz="1400" b="1" dirty="0">
              <a:highlight>
                <a:srgbClr val="FFFF00"/>
              </a:highlight>
            </a:endParaRPr>
          </a:p>
          <a:p>
            <a:pPr marL="0" indent="0">
              <a:buNone/>
            </a:pPr>
            <a:r>
              <a:rPr lang="en-US" sz="2400" dirty="0"/>
              <a:t>*SAWS intends to expedite execution of this contract. Bidder will be expected to provide signed contract, performance and payment bonds and insurance within days of the bid opening.</a:t>
            </a:r>
          </a:p>
        </p:txBody>
      </p:sp>
      <p:sp>
        <p:nvSpPr>
          <p:cNvPr id="14340" name="Rectangle 4"/>
          <p:cNvSpPr>
            <a:spLocks noChangeArrowheads="1"/>
          </p:cNvSpPr>
          <p:nvPr/>
        </p:nvSpPr>
        <p:spPr bwMode="auto">
          <a:xfrm>
            <a:off x="1782763" y="725489"/>
            <a:ext cx="8839200" cy="376237"/>
          </a:xfrm>
          <a:prstGeom prst="rect">
            <a:avLst/>
          </a:prstGeom>
          <a:noFill/>
          <a:ln w="9525">
            <a:noFill/>
            <a:miter lim="800000"/>
            <a:headEnd/>
            <a:tailEnd/>
          </a:ln>
        </p:spPr>
        <p:txBody>
          <a:bodyPr anchor="ctr"/>
          <a:lstStyle/>
          <a:p>
            <a:endParaRPr lang="en-US" sz="2200" dirty="0">
              <a:solidFill>
                <a:srgbClr val="800080"/>
              </a:solidFill>
            </a:endParaRPr>
          </a:p>
        </p:txBody>
      </p:sp>
    </p:spTree>
    <p:extLst>
      <p:ext uri="{BB962C8B-B14F-4D97-AF65-F5344CB8AC3E}">
        <p14:creationId xmlns:p14="http://schemas.microsoft.com/office/powerpoint/2010/main" val="3353786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7830" y="924289"/>
            <a:ext cx="11398522" cy="5041081"/>
          </a:xfrm>
        </p:spPr>
        <p:txBody>
          <a:bodyPr/>
          <a:lstStyle/>
          <a:p>
            <a:r>
              <a:rPr lang="en-US" sz="2800" dirty="0"/>
              <a:t>Bids are due no later than</a:t>
            </a:r>
            <a:br>
              <a:rPr lang="en-US" sz="2800" dirty="0"/>
            </a:br>
            <a:r>
              <a:rPr lang="en-US" sz="2800" b="1" dirty="0"/>
              <a:t>2:00 PM CT Thursday,  May </a:t>
            </a:r>
            <a:r>
              <a:rPr lang="en-US" sz="2800" b="1" dirty="0" smtClean="0"/>
              <a:t>28, 2020</a:t>
            </a:r>
          </a:p>
          <a:p>
            <a:r>
              <a:rPr lang="en-US" sz="2800" dirty="0" smtClean="0"/>
              <a:t>Follow specific delivery instructions:</a:t>
            </a:r>
          </a:p>
          <a:p>
            <a:pPr lvl="1">
              <a:buFont typeface="Wingdings" panose="05000000000000000000" pitchFamily="2" charset="2"/>
              <a:buChar char="§"/>
            </a:pPr>
            <a:r>
              <a:rPr lang="en-US" dirty="0" smtClean="0"/>
              <a:t>Deliver </a:t>
            </a:r>
            <a:r>
              <a:rPr lang="en-US" dirty="0"/>
              <a:t>to 2800 U.S. Highway 281 North, Customer Service Building, Counter Services</a:t>
            </a:r>
          </a:p>
          <a:p>
            <a:pPr lvl="1">
              <a:buFont typeface="Wingdings" panose="05000000000000000000" pitchFamily="2" charset="2"/>
              <a:buChar char="§"/>
            </a:pPr>
            <a:r>
              <a:rPr lang="en-US" dirty="0"/>
              <a:t>Make arrangements if mailing a bid</a:t>
            </a:r>
          </a:p>
          <a:p>
            <a:pPr lvl="1">
              <a:buFont typeface="Wingdings" panose="05000000000000000000" pitchFamily="2" charset="2"/>
              <a:buChar char="§"/>
            </a:pPr>
            <a:r>
              <a:rPr lang="en-US" dirty="0"/>
              <a:t>Late responses will not be accepted and will be returned </a:t>
            </a:r>
            <a:r>
              <a:rPr lang="en-US" dirty="0" smtClean="0"/>
              <a:t>unopened</a:t>
            </a:r>
            <a:endParaRPr lang="en-US" dirty="0"/>
          </a:p>
          <a:p>
            <a:pPr lvl="1">
              <a:buFont typeface="Wingdings" panose="05000000000000000000" pitchFamily="2" charset="2"/>
              <a:buChar char="§"/>
            </a:pPr>
            <a:r>
              <a:rPr lang="en-US" dirty="0" smtClean="0">
                <a:solidFill>
                  <a:schemeClr val="tx1"/>
                </a:solidFill>
              </a:rPr>
              <a:t>Due to the COVID 19 situation, it is likely that SAWS will accept bids electronically, SAWS will modify instructions for the bid opening via a future Addendum</a:t>
            </a:r>
          </a:p>
        </p:txBody>
      </p:sp>
      <p:sp>
        <p:nvSpPr>
          <p:cNvPr id="5" name="Rectangle 2"/>
          <p:cNvSpPr txBox="1">
            <a:spLocks noChangeArrowheads="1"/>
          </p:cNvSpPr>
          <p:nvPr/>
        </p:nvSpPr>
        <p:spPr>
          <a:xfrm>
            <a:off x="601116" y="270240"/>
            <a:ext cx="8921750" cy="654050"/>
          </a:xfrm>
          <a:prstGeom prst="rect">
            <a:avLst/>
          </a:prstGeom>
        </p:spPr>
        <p:txBody>
          <a:bodyPr/>
          <a:lstStyle>
            <a:lvl1pPr algn="l" defTabSz="914400" rtl="0" eaLnBrk="1" latinLnBrk="0" hangingPunct="1">
              <a:spcBef>
                <a:spcPct val="0"/>
              </a:spcBef>
              <a:buNone/>
              <a:defRPr sz="4000" b="1" kern="1200" baseline="0">
                <a:solidFill>
                  <a:schemeClr val="bg1">
                    <a:lumMod val="50000"/>
                  </a:schemeClr>
                </a:solidFill>
                <a:latin typeface="Calibri" pitchFamily="34" charset="0"/>
                <a:ea typeface="+mj-ea"/>
                <a:cs typeface="+mj-cs"/>
              </a:defRPr>
            </a:lvl1pPr>
          </a:lstStyle>
          <a:p>
            <a:pPr fontAlgn="auto">
              <a:spcAft>
                <a:spcPts val="0"/>
              </a:spcAft>
            </a:pPr>
            <a:r>
              <a:rPr lang="en-US" b="0" dirty="0">
                <a:solidFill>
                  <a:prstClr val="white">
                    <a:lumMod val="50000"/>
                  </a:prstClr>
                </a:solidFill>
                <a:latin typeface="Gill Sans MT" panose="020B0502020104020203" pitchFamily="34" charset="0"/>
              </a:rPr>
              <a:t>Key Dates - Submission Due Date</a:t>
            </a:r>
          </a:p>
        </p:txBody>
      </p:sp>
    </p:spTree>
    <p:extLst>
      <p:ext uri="{BB962C8B-B14F-4D97-AF65-F5344CB8AC3E}">
        <p14:creationId xmlns:p14="http://schemas.microsoft.com/office/powerpoint/2010/main" val="9756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Contract Reminders</a:t>
            </a:r>
          </a:p>
        </p:txBody>
      </p:sp>
      <p:sp>
        <p:nvSpPr>
          <p:cNvPr id="5" name="Content Placeholder 4"/>
          <p:cNvSpPr>
            <a:spLocks noGrp="1"/>
          </p:cNvSpPr>
          <p:nvPr>
            <p:ph idx="1"/>
          </p:nvPr>
        </p:nvSpPr>
        <p:spPr>
          <a:xfrm>
            <a:off x="609600" y="1085850"/>
            <a:ext cx="10972800" cy="4875472"/>
          </a:xfrm>
        </p:spPr>
        <p:txBody>
          <a:bodyPr/>
          <a:lstStyle/>
          <a:p>
            <a:pPr algn="just"/>
            <a:r>
              <a:rPr lang="en-US" dirty="0"/>
              <a:t>Contractors must include a “Baseline Construction Schedule” (CPM method) with the Bid Proposal and acknowledged in the Bid Packet Checklist.</a:t>
            </a:r>
          </a:p>
          <a:p>
            <a:pPr algn="just"/>
            <a:r>
              <a:rPr lang="en-US" dirty="0"/>
              <a:t>Submittals can be submitted as soon as receiving notification of contract award after CPMS training (if necessary) has been completed.</a:t>
            </a:r>
          </a:p>
          <a:p>
            <a:pPr algn="just"/>
            <a:r>
              <a:rPr lang="en-US" dirty="0"/>
              <a:t>Anticipated NTP week of </a:t>
            </a:r>
            <a:r>
              <a:rPr lang="en-US" dirty="0" smtClean="0">
                <a:solidFill>
                  <a:schemeClr val="tx1"/>
                </a:solidFill>
              </a:rPr>
              <a:t>July 20, 2020</a:t>
            </a:r>
            <a:endParaRPr lang="en-US" dirty="0">
              <a:solidFill>
                <a:schemeClr val="tx1"/>
              </a:solidFill>
            </a:endParaRPr>
          </a:p>
        </p:txBody>
      </p:sp>
    </p:spTree>
    <p:extLst>
      <p:ext uri="{BB962C8B-B14F-4D97-AF65-F5344CB8AC3E}">
        <p14:creationId xmlns:p14="http://schemas.microsoft.com/office/powerpoint/2010/main" val="1022342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Locations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6073" y="848109"/>
            <a:ext cx="9753599" cy="5304589"/>
          </a:xfrm>
        </p:spPr>
      </p:pic>
    </p:spTree>
    <p:extLst>
      <p:ext uri="{BB962C8B-B14F-4D97-AF65-F5344CB8AC3E}">
        <p14:creationId xmlns:p14="http://schemas.microsoft.com/office/powerpoint/2010/main" val="3190911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Project Overview - Map</a:t>
            </a:r>
          </a:p>
        </p:txBody>
      </p:sp>
      <p:pic>
        <p:nvPicPr>
          <p:cNvPr id="3" name="Picture 2">
            <a:extLst>
              <a:ext uri="{FF2B5EF4-FFF2-40B4-BE49-F238E27FC236}">
                <a16:creationId xmlns="" xmlns:a16="http://schemas.microsoft.com/office/drawing/2014/main" id="{837EAC1D-3D33-41AC-90FF-3A04568D6854}"/>
              </a:ext>
            </a:extLst>
          </p:cNvPr>
          <p:cNvPicPr>
            <a:picLocks noChangeAspect="1"/>
          </p:cNvPicPr>
          <p:nvPr/>
        </p:nvPicPr>
        <p:blipFill>
          <a:blip r:embed="rId3"/>
          <a:stretch>
            <a:fillRect/>
          </a:stretch>
        </p:blipFill>
        <p:spPr>
          <a:xfrm>
            <a:off x="6715971" y="625649"/>
            <a:ext cx="5076825" cy="5229225"/>
          </a:xfrm>
          <a:prstGeom prst="rect">
            <a:avLst/>
          </a:prstGeom>
          <a:ln w="34925">
            <a:solidFill>
              <a:schemeClr val="tx1"/>
            </a:solidFill>
          </a:ln>
        </p:spPr>
      </p:pic>
      <p:pic>
        <p:nvPicPr>
          <p:cNvPr id="5" name="Picture 4">
            <a:extLst>
              <a:ext uri="{FF2B5EF4-FFF2-40B4-BE49-F238E27FC236}">
                <a16:creationId xmlns="" xmlns:a16="http://schemas.microsoft.com/office/drawing/2014/main" id="{AAD2A496-C9C9-4464-987B-56A2F334E3C7}"/>
              </a:ext>
            </a:extLst>
          </p:cNvPr>
          <p:cNvPicPr>
            <a:picLocks noChangeAspect="1"/>
          </p:cNvPicPr>
          <p:nvPr/>
        </p:nvPicPr>
        <p:blipFill>
          <a:blip r:embed="rId4"/>
          <a:stretch>
            <a:fillRect/>
          </a:stretch>
        </p:blipFill>
        <p:spPr>
          <a:xfrm>
            <a:off x="609599" y="950027"/>
            <a:ext cx="4349263" cy="5158256"/>
          </a:xfrm>
          <a:prstGeom prst="rect">
            <a:avLst/>
          </a:prstGeom>
        </p:spPr>
      </p:pic>
      <p:sp>
        <p:nvSpPr>
          <p:cNvPr id="6" name="TextBox 5">
            <a:extLst>
              <a:ext uri="{FF2B5EF4-FFF2-40B4-BE49-F238E27FC236}">
                <a16:creationId xmlns="" xmlns:a16="http://schemas.microsoft.com/office/drawing/2014/main" id="{777A0C96-190F-4F42-8357-DB4726F87C87}"/>
              </a:ext>
            </a:extLst>
          </p:cNvPr>
          <p:cNvSpPr txBox="1"/>
          <p:nvPr/>
        </p:nvSpPr>
        <p:spPr>
          <a:xfrm>
            <a:off x="1213879" y="5035339"/>
            <a:ext cx="1473160" cy="400110"/>
          </a:xfrm>
          <a:prstGeom prst="rect">
            <a:avLst/>
          </a:prstGeom>
          <a:solidFill>
            <a:schemeClr val="bg1"/>
          </a:solidFill>
          <a:ln w="25400" cmpd="sng">
            <a:solidFill>
              <a:schemeClr val="tx1"/>
            </a:solidFill>
          </a:ln>
        </p:spPr>
        <p:txBody>
          <a:bodyPr wrap="none" rtlCol="0">
            <a:spAutoFit/>
          </a:bodyPr>
          <a:lstStyle/>
          <a:p>
            <a:pPr>
              <a:buNone/>
            </a:pPr>
            <a:r>
              <a:rPr lang="en-US" sz="2000" dirty="0">
                <a:solidFill>
                  <a:schemeClr val="tx1"/>
                </a:solidFill>
                <a:latin typeface="Gill Sans MT" panose="020B0502020104020203" pitchFamily="34" charset="0"/>
              </a:rPr>
              <a:t>Project Area</a:t>
            </a:r>
          </a:p>
        </p:txBody>
      </p:sp>
      <p:sp>
        <p:nvSpPr>
          <p:cNvPr id="7" name="Rectangle 6">
            <a:extLst>
              <a:ext uri="{FF2B5EF4-FFF2-40B4-BE49-F238E27FC236}">
                <a16:creationId xmlns="" xmlns:a16="http://schemas.microsoft.com/office/drawing/2014/main" id="{E35B31CF-9E19-404C-A877-E38560258638}"/>
              </a:ext>
            </a:extLst>
          </p:cNvPr>
          <p:cNvSpPr/>
          <p:nvPr/>
        </p:nvSpPr>
        <p:spPr>
          <a:xfrm>
            <a:off x="3038329" y="5516519"/>
            <a:ext cx="533400" cy="4929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cxnSp>
        <p:nvCxnSpPr>
          <p:cNvPr id="8" name="Straight Connector 7">
            <a:extLst>
              <a:ext uri="{FF2B5EF4-FFF2-40B4-BE49-F238E27FC236}">
                <a16:creationId xmlns="" xmlns:a16="http://schemas.microsoft.com/office/drawing/2014/main" id="{6E1F810E-EFBD-45C3-A58B-B757DF3F7894}"/>
              </a:ext>
            </a:extLst>
          </p:cNvPr>
          <p:cNvCxnSpPr>
            <a:cxnSpLocks/>
          </p:cNvCxnSpPr>
          <p:nvPr/>
        </p:nvCxnSpPr>
        <p:spPr>
          <a:xfrm flipV="1">
            <a:off x="3038329" y="610801"/>
            <a:ext cx="3677642" cy="49057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00514387-9D58-4E52-85CB-6A81C800831F}"/>
              </a:ext>
            </a:extLst>
          </p:cNvPr>
          <p:cNvCxnSpPr>
            <a:cxnSpLocks/>
          </p:cNvCxnSpPr>
          <p:nvPr/>
        </p:nvCxnSpPr>
        <p:spPr>
          <a:xfrm flipV="1">
            <a:off x="3571729" y="5852683"/>
            <a:ext cx="3144242" cy="1567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 xmlns:a16="http://schemas.microsoft.com/office/drawing/2014/main" id="{99022D27-09D0-40E9-962A-0A628F0E62D2}"/>
              </a:ext>
            </a:extLst>
          </p:cNvPr>
          <p:cNvSpPr txBox="1"/>
          <p:nvPr/>
        </p:nvSpPr>
        <p:spPr>
          <a:xfrm>
            <a:off x="8291599" y="3416878"/>
            <a:ext cx="1473160" cy="400110"/>
          </a:xfrm>
          <a:prstGeom prst="rect">
            <a:avLst/>
          </a:prstGeom>
          <a:solidFill>
            <a:schemeClr val="bg1"/>
          </a:solidFill>
          <a:ln w="25400" cmpd="sng">
            <a:solidFill>
              <a:schemeClr val="tx1"/>
            </a:solidFill>
          </a:ln>
        </p:spPr>
        <p:txBody>
          <a:bodyPr wrap="none" rtlCol="0">
            <a:spAutoFit/>
          </a:bodyPr>
          <a:lstStyle/>
          <a:p>
            <a:pPr>
              <a:buNone/>
            </a:pPr>
            <a:r>
              <a:rPr lang="en-US" sz="2000" dirty="0">
                <a:solidFill>
                  <a:schemeClr val="tx1"/>
                </a:solidFill>
                <a:latin typeface="Gill Sans MT" panose="020B0502020104020203" pitchFamily="34" charset="0"/>
              </a:rPr>
              <a:t>Project Area</a:t>
            </a:r>
          </a:p>
        </p:txBody>
      </p:sp>
      <p:cxnSp>
        <p:nvCxnSpPr>
          <p:cNvPr id="11" name="Straight Connector 10">
            <a:extLst>
              <a:ext uri="{FF2B5EF4-FFF2-40B4-BE49-F238E27FC236}">
                <a16:creationId xmlns="" xmlns:a16="http://schemas.microsoft.com/office/drawing/2014/main" id="{6414BC50-C694-4501-9466-2C8F7054138D}"/>
              </a:ext>
            </a:extLst>
          </p:cNvPr>
          <p:cNvCxnSpPr>
            <a:cxnSpLocks/>
          </p:cNvCxnSpPr>
          <p:nvPr/>
        </p:nvCxnSpPr>
        <p:spPr>
          <a:xfrm>
            <a:off x="8291599" y="4788137"/>
            <a:ext cx="269508"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682F293C-E49A-4245-9267-3A107786DD38}"/>
              </a:ext>
            </a:extLst>
          </p:cNvPr>
          <p:cNvCxnSpPr>
            <a:cxnSpLocks/>
          </p:cNvCxnSpPr>
          <p:nvPr/>
        </p:nvCxnSpPr>
        <p:spPr>
          <a:xfrm flipH="1">
            <a:off x="8561107" y="4483615"/>
            <a:ext cx="386460" cy="304522"/>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F415745B-8E0A-49AF-B1A3-EFA3C9654E74}"/>
              </a:ext>
            </a:extLst>
          </p:cNvPr>
          <p:cNvCxnSpPr/>
          <p:nvPr/>
        </p:nvCxnSpPr>
        <p:spPr>
          <a:xfrm flipH="1" flipV="1">
            <a:off x="8947567" y="4483615"/>
            <a:ext cx="946931" cy="704632"/>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9C54B2B2-1C98-4E11-9482-DE98314B49F7}"/>
              </a:ext>
            </a:extLst>
          </p:cNvPr>
          <p:cNvCxnSpPr/>
          <p:nvPr/>
        </p:nvCxnSpPr>
        <p:spPr>
          <a:xfrm flipV="1">
            <a:off x="9894498" y="4483615"/>
            <a:ext cx="499115" cy="681797"/>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3F88D587-D8FF-48F1-B05D-321AB8D2C652}"/>
              </a:ext>
            </a:extLst>
          </p:cNvPr>
          <p:cNvCxnSpPr/>
          <p:nvPr/>
        </p:nvCxnSpPr>
        <p:spPr>
          <a:xfrm flipH="1">
            <a:off x="10393613" y="2993059"/>
            <a:ext cx="311063" cy="1490556"/>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 xmlns:a16="http://schemas.microsoft.com/office/drawing/2014/main" id="{29FB98F1-F1C6-4C64-8C29-10FD0DB77C00}"/>
              </a:ext>
            </a:extLst>
          </p:cNvPr>
          <p:cNvSpPr/>
          <p:nvPr/>
        </p:nvSpPr>
        <p:spPr>
          <a:xfrm>
            <a:off x="8229600" y="4694945"/>
            <a:ext cx="124808" cy="108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C7F7D803-0388-4D22-9FD5-41D727C88EDC}"/>
              </a:ext>
            </a:extLst>
          </p:cNvPr>
          <p:cNvSpPr/>
          <p:nvPr/>
        </p:nvSpPr>
        <p:spPr>
          <a:xfrm>
            <a:off x="9765443" y="5157491"/>
            <a:ext cx="124808" cy="108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517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Overview</a:t>
            </a:r>
          </a:p>
        </p:txBody>
      </p:sp>
      <p:sp>
        <p:nvSpPr>
          <p:cNvPr id="5" name="Content Placeholder 2"/>
          <p:cNvSpPr txBox="1">
            <a:spLocks/>
          </p:cNvSpPr>
          <p:nvPr/>
        </p:nvSpPr>
        <p:spPr>
          <a:xfrm>
            <a:off x="609599" y="985652"/>
            <a:ext cx="11389896" cy="506552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endParaRPr lang="en-US" dirty="0">
              <a:solidFill>
                <a:prstClr val="black">
                  <a:lumMod val="65000"/>
                  <a:lumOff val="35000"/>
                </a:prstClr>
              </a:solidFill>
              <a:latin typeface="Gill Sans MT" panose="020B0502020104020203" pitchFamily="34" charset="0"/>
            </a:endParaRPr>
          </a:p>
          <a:p>
            <a:pPr fontAlgn="auto">
              <a:spcAft>
                <a:spcPts val="0"/>
              </a:spcAft>
            </a:pPr>
            <a:endParaRPr lang="en-US" dirty="0">
              <a:solidFill>
                <a:prstClr val="black">
                  <a:lumMod val="65000"/>
                  <a:lumOff val="35000"/>
                </a:prstClr>
              </a:solidFill>
              <a:latin typeface="Gill Sans MT" panose="020B0502020104020203" pitchFamily="34" charset="0"/>
            </a:endParaRPr>
          </a:p>
        </p:txBody>
      </p:sp>
      <p:sp>
        <p:nvSpPr>
          <p:cNvPr id="6" name="Content Placeholder 2">
            <a:extLst>
              <a:ext uri="{FF2B5EF4-FFF2-40B4-BE49-F238E27FC236}">
                <a16:creationId xmlns="" xmlns:a16="http://schemas.microsoft.com/office/drawing/2014/main" id="{F487452E-60FD-4A2B-878B-86AEA5FBBA80}"/>
              </a:ext>
            </a:extLst>
          </p:cNvPr>
          <p:cNvSpPr txBox="1">
            <a:spLocks/>
          </p:cNvSpPr>
          <p:nvPr/>
        </p:nvSpPr>
        <p:spPr>
          <a:xfrm>
            <a:off x="401052" y="985652"/>
            <a:ext cx="11389896" cy="506552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dirty="0">
                <a:solidFill>
                  <a:prstClr val="black">
                    <a:lumMod val="65000"/>
                    <a:lumOff val="35000"/>
                  </a:prstClr>
                </a:solidFill>
                <a:latin typeface="Gill Sans MT" panose="020B0502020104020203" pitchFamily="34" charset="0"/>
              </a:rPr>
              <a:t>Two well sites:</a:t>
            </a:r>
          </a:p>
          <a:p>
            <a:pPr lvl="1" fontAlgn="auto">
              <a:spcAft>
                <a:spcPts val="0"/>
              </a:spcAft>
            </a:pPr>
            <a:r>
              <a:rPr lang="en-US" dirty="0" smtClean="0">
                <a:solidFill>
                  <a:prstClr val="black">
                    <a:lumMod val="65000"/>
                    <a:lumOff val="35000"/>
                  </a:prstClr>
                </a:solidFill>
                <a:latin typeface="Gill Sans MT" panose="020B0502020104020203" pitchFamily="34" charset="0"/>
              </a:rPr>
              <a:t>Test Well (TW)-1</a:t>
            </a:r>
            <a:endParaRPr lang="en-US" dirty="0">
              <a:solidFill>
                <a:prstClr val="black">
                  <a:lumMod val="65000"/>
                  <a:lumOff val="35000"/>
                </a:prstClr>
              </a:solidFill>
              <a:latin typeface="Gill Sans MT" panose="020B0502020104020203" pitchFamily="34" charset="0"/>
            </a:endParaRPr>
          </a:p>
          <a:p>
            <a:pPr lvl="2" fontAlgn="auto">
              <a:spcAft>
                <a:spcPts val="0"/>
              </a:spcAft>
            </a:pPr>
            <a:r>
              <a:rPr lang="en-US" dirty="0">
                <a:solidFill>
                  <a:prstClr val="black">
                    <a:lumMod val="65000"/>
                    <a:lumOff val="35000"/>
                  </a:prstClr>
                </a:solidFill>
                <a:latin typeface="Gill Sans MT" panose="020B0502020104020203" pitchFamily="34" charset="0"/>
              </a:rPr>
              <a:t>Previous test well site, being converted to </a:t>
            </a:r>
            <a:r>
              <a:rPr lang="en-US" dirty="0" smtClean="0">
                <a:solidFill>
                  <a:prstClr val="black">
                    <a:lumMod val="65000"/>
                    <a:lumOff val="35000"/>
                  </a:prstClr>
                </a:solidFill>
                <a:latin typeface="Gill Sans MT" panose="020B0502020104020203" pitchFamily="34" charset="0"/>
              </a:rPr>
              <a:t>production well</a:t>
            </a:r>
            <a:endParaRPr lang="en-US" dirty="0">
              <a:solidFill>
                <a:prstClr val="black">
                  <a:lumMod val="65000"/>
                  <a:lumOff val="35000"/>
                </a:prstClr>
              </a:solidFill>
              <a:latin typeface="Gill Sans MT" panose="020B0502020104020203" pitchFamily="34" charset="0"/>
            </a:endParaRPr>
          </a:p>
          <a:p>
            <a:pPr lvl="2" fontAlgn="auto">
              <a:spcAft>
                <a:spcPts val="0"/>
              </a:spcAft>
            </a:pPr>
            <a:r>
              <a:rPr lang="en-US" dirty="0">
                <a:solidFill>
                  <a:prstClr val="black">
                    <a:lumMod val="65000"/>
                    <a:lumOff val="35000"/>
                  </a:prstClr>
                </a:solidFill>
                <a:latin typeface="Gill Sans MT" panose="020B0502020104020203" pitchFamily="34" charset="0"/>
              </a:rPr>
              <a:t>Demo of existing facilities (Except casing and wellhead</a:t>
            </a:r>
            <a:r>
              <a:rPr lang="en-US" dirty="0" smtClean="0">
                <a:solidFill>
                  <a:prstClr val="black">
                    <a:lumMod val="65000"/>
                    <a:lumOff val="35000"/>
                  </a:prstClr>
                </a:solidFill>
                <a:latin typeface="Gill Sans MT" panose="020B0502020104020203" pitchFamily="34" charset="0"/>
              </a:rPr>
              <a:t>)</a:t>
            </a:r>
            <a:endParaRPr lang="en-US" dirty="0">
              <a:solidFill>
                <a:prstClr val="black">
                  <a:lumMod val="65000"/>
                  <a:lumOff val="35000"/>
                </a:prstClr>
              </a:solidFill>
              <a:latin typeface="Gill Sans MT" panose="020B0502020104020203" pitchFamily="34" charset="0"/>
            </a:endParaRPr>
          </a:p>
          <a:p>
            <a:pPr lvl="1" fontAlgn="auto">
              <a:spcAft>
                <a:spcPts val="0"/>
              </a:spcAft>
            </a:pPr>
            <a:r>
              <a:rPr lang="en-US" dirty="0" smtClean="0">
                <a:solidFill>
                  <a:prstClr val="black">
                    <a:lumMod val="65000"/>
                    <a:lumOff val="35000"/>
                  </a:prstClr>
                </a:solidFill>
                <a:latin typeface="Gill Sans MT" panose="020B0502020104020203" pitchFamily="34" charset="0"/>
              </a:rPr>
              <a:t>Brackish Groundwater Desalination (BGD)-14</a:t>
            </a:r>
            <a:endParaRPr lang="en-US" dirty="0">
              <a:solidFill>
                <a:prstClr val="black">
                  <a:lumMod val="65000"/>
                  <a:lumOff val="35000"/>
                </a:prstClr>
              </a:solidFill>
              <a:latin typeface="Gill Sans MT" panose="020B0502020104020203" pitchFamily="34" charset="0"/>
            </a:endParaRPr>
          </a:p>
          <a:p>
            <a:pPr lvl="2" fontAlgn="auto">
              <a:spcAft>
                <a:spcPts val="0"/>
              </a:spcAft>
            </a:pPr>
            <a:r>
              <a:rPr lang="en-US" dirty="0">
                <a:solidFill>
                  <a:prstClr val="black">
                    <a:lumMod val="65000"/>
                    <a:lumOff val="35000"/>
                  </a:prstClr>
                </a:solidFill>
                <a:latin typeface="Gill Sans MT" panose="020B0502020104020203" pitchFamily="34" charset="0"/>
              </a:rPr>
              <a:t>Newly developed well site</a:t>
            </a:r>
          </a:p>
          <a:p>
            <a:pPr lvl="1" fontAlgn="auto">
              <a:spcAft>
                <a:spcPts val="0"/>
              </a:spcAft>
            </a:pPr>
            <a:r>
              <a:rPr lang="en-US" dirty="0">
                <a:solidFill>
                  <a:prstClr val="black">
                    <a:lumMod val="65000"/>
                    <a:lumOff val="35000"/>
                  </a:prstClr>
                </a:solidFill>
                <a:latin typeface="Gill Sans MT" panose="020B0502020104020203" pitchFamily="34" charset="0"/>
              </a:rPr>
              <a:t>Both Sites</a:t>
            </a:r>
          </a:p>
          <a:p>
            <a:pPr lvl="2" fontAlgn="auto">
              <a:spcAft>
                <a:spcPts val="0"/>
              </a:spcAft>
            </a:pPr>
            <a:r>
              <a:rPr lang="en-US" dirty="0">
                <a:solidFill>
                  <a:prstClr val="black">
                    <a:lumMod val="65000"/>
                    <a:lumOff val="35000"/>
                  </a:prstClr>
                </a:solidFill>
                <a:latin typeface="Gill Sans MT" panose="020B0502020104020203" pitchFamily="34" charset="0"/>
              </a:rPr>
              <a:t>Construction of pumps, </a:t>
            </a:r>
            <a:r>
              <a:rPr lang="en-US" dirty="0" smtClean="0">
                <a:solidFill>
                  <a:prstClr val="black">
                    <a:lumMod val="65000"/>
                    <a:lumOff val="35000"/>
                  </a:prstClr>
                </a:solidFill>
                <a:latin typeface="Gill Sans MT" panose="020B0502020104020203" pitchFamily="34" charset="0"/>
              </a:rPr>
              <a:t>piping </a:t>
            </a:r>
            <a:r>
              <a:rPr lang="en-US" dirty="0">
                <a:solidFill>
                  <a:prstClr val="black">
                    <a:lumMod val="65000"/>
                    <a:lumOff val="35000"/>
                  </a:prstClr>
                </a:solidFill>
                <a:latin typeface="Gill Sans MT" panose="020B0502020104020203" pitchFamily="34" charset="0"/>
              </a:rPr>
              <a:t>&amp; valves</a:t>
            </a:r>
          </a:p>
          <a:p>
            <a:pPr lvl="2" fontAlgn="auto">
              <a:spcAft>
                <a:spcPts val="0"/>
              </a:spcAft>
            </a:pPr>
            <a:r>
              <a:rPr lang="en-US" dirty="0">
                <a:solidFill>
                  <a:prstClr val="black">
                    <a:lumMod val="65000"/>
                    <a:lumOff val="35000"/>
                  </a:prstClr>
                </a:solidFill>
                <a:latin typeface="Gill Sans MT" panose="020B0502020104020203" pitchFamily="34" charset="0"/>
              </a:rPr>
              <a:t>Site improvements including fencing, paved drives, flush ponds, </a:t>
            </a:r>
            <a:r>
              <a:rPr lang="en-US" dirty="0" smtClean="0">
                <a:solidFill>
                  <a:prstClr val="black">
                    <a:lumMod val="65000"/>
                    <a:lumOff val="35000"/>
                  </a:prstClr>
                </a:solidFill>
                <a:latin typeface="Gill Sans MT" panose="020B0502020104020203" pitchFamily="34" charset="0"/>
              </a:rPr>
              <a:t>fences and </a:t>
            </a:r>
            <a:r>
              <a:rPr lang="en-US" dirty="0">
                <a:solidFill>
                  <a:prstClr val="black">
                    <a:lumMod val="65000"/>
                    <a:lumOff val="35000"/>
                  </a:prstClr>
                </a:solidFill>
                <a:latin typeface="Gill Sans MT" panose="020B0502020104020203" pitchFamily="34" charset="0"/>
              </a:rPr>
              <a:t>electrical </a:t>
            </a:r>
            <a:r>
              <a:rPr lang="en-US" dirty="0" smtClean="0">
                <a:solidFill>
                  <a:prstClr val="black">
                    <a:lumMod val="65000"/>
                    <a:lumOff val="35000"/>
                  </a:prstClr>
                </a:solidFill>
                <a:latin typeface="Gill Sans MT" panose="020B0502020104020203" pitchFamily="34" charset="0"/>
              </a:rPr>
              <a:t>building</a:t>
            </a:r>
            <a:endParaRPr lang="en-US" dirty="0">
              <a:solidFill>
                <a:prstClr val="black">
                  <a:lumMod val="65000"/>
                  <a:lumOff val="35000"/>
                </a:prstClr>
              </a:solidFill>
              <a:latin typeface="Gill Sans MT" panose="020B0502020104020203" pitchFamily="34" charset="0"/>
            </a:endParaRPr>
          </a:p>
          <a:p>
            <a:pPr lvl="2" fontAlgn="auto">
              <a:spcAft>
                <a:spcPts val="0"/>
              </a:spcAft>
            </a:pPr>
            <a:r>
              <a:rPr lang="en-US" dirty="0">
                <a:solidFill>
                  <a:prstClr val="black">
                    <a:lumMod val="65000"/>
                    <a:lumOff val="35000"/>
                  </a:prstClr>
                </a:solidFill>
                <a:latin typeface="Gill Sans MT" panose="020B0502020104020203" pitchFamily="34" charset="0"/>
              </a:rPr>
              <a:t>Associated electrical power, instrumentation, controls and communications</a:t>
            </a:r>
          </a:p>
          <a:p>
            <a:pPr lvl="2" fontAlgn="auto">
              <a:spcAft>
                <a:spcPts val="0"/>
              </a:spcAft>
            </a:pPr>
            <a:endParaRPr lang="en-US" dirty="0">
              <a:solidFill>
                <a:prstClr val="black">
                  <a:lumMod val="65000"/>
                  <a:lumOff val="35000"/>
                </a:prstClr>
              </a:solidFill>
              <a:latin typeface="Gill Sans MT" panose="020B0502020104020203" pitchFamily="34" charset="0"/>
            </a:endParaRPr>
          </a:p>
          <a:p>
            <a:pPr fontAlgn="auto">
              <a:spcAft>
                <a:spcPts val="0"/>
              </a:spcAft>
            </a:pPr>
            <a:endParaRPr lang="en-US" dirty="0">
              <a:solidFill>
                <a:prstClr val="black">
                  <a:lumMod val="65000"/>
                  <a:lumOff val="35000"/>
                </a:prstClr>
              </a:solidFill>
              <a:latin typeface="Gill Sans MT" panose="020B0502020104020203" pitchFamily="34" charset="0"/>
            </a:endParaRPr>
          </a:p>
          <a:p>
            <a:pPr fontAlgn="auto">
              <a:spcAft>
                <a:spcPts val="0"/>
              </a:spcAft>
            </a:pPr>
            <a:endParaRPr lang="en-US" dirty="0">
              <a:solidFill>
                <a:prstClr val="black">
                  <a:lumMod val="65000"/>
                  <a:lumOff val="35000"/>
                </a:prstClr>
              </a:solidFill>
              <a:latin typeface="Gill Sans MT" panose="020B0502020104020203" pitchFamily="34" charset="0"/>
            </a:endParaRPr>
          </a:p>
        </p:txBody>
      </p:sp>
    </p:spTree>
    <p:extLst>
      <p:ext uri="{BB962C8B-B14F-4D97-AF65-F5344CB8AC3E}">
        <p14:creationId xmlns:p14="http://schemas.microsoft.com/office/powerpoint/2010/main" val="2140421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Meeting Agenda</a:t>
            </a:r>
          </a:p>
        </p:txBody>
      </p:sp>
      <p:sp>
        <p:nvSpPr>
          <p:cNvPr id="3" name="Content Placeholder 2"/>
          <p:cNvSpPr>
            <a:spLocks noGrp="1"/>
          </p:cNvSpPr>
          <p:nvPr>
            <p:ph sz="half" idx="1"/>
          </p:nvPr>
        </p:nvSpPr>
        <p:spPr/>
        <p:txBody>
          <a:bodyPr/>
          <a:lstStyle/>
          <a:p>
            <a:r>
              <a:rPr lang="en-US" dirty="0"/>
              <a:t>Oral Statements</a:t>
            </a:r>
          </a:p>
          <a:p>
            <a:r>
              <a:rPr lang="en-US" dirty="0"/>
              <a:t>Pre-Bid Meeting</a:t>
            </a:r>
          </a:p>
          <a:p>
            <a:r>
              <a:rPr lang="en-US" dirty="0"/>
              <a:t>Contract Requirements</a:t>
            </a:r>
          </a:p>
          <a:p>
            <a:r>
              <a:rPr lang="en-US" dirty="0" smtClean="0"/>
              <a:t>SMWVB</a:t>
            </a:r>
            <a:endParaRPr lang="en-US" dirty="0"/>
          </a:p>
          <a:p>
            <a:r>
              <a:rPr lang="en-US" dirty="0"/>
              <a:t>Change Request</a:t>
            </a:r>
          </a:p>
          <a:p>
            <a:r>
              <a:rPr lang="en-US" dirty="0"/>
              <a:t>Bid Packet Preparation</a:t>
            </a:r>
          </a:p>
          <a:p>
            <a:r>
              <a:rPr lang="en-US" dirty="0"/>
              <a:t>Additional Reminders</a:t>
            </a:r>
          </a:p>
          <a:p>
            <a:r>
              <a:rPr lang="en-US" dirty="0"/>
              <a:t>Communication</a:t>
            </a:r>
          </a:p>
          <a:p>
            <a:r>
              <a:rPr lang="en-US" dirty="0"/>
              <a:t>Key Dates</a:t>
            </a:r>
          </a:p>
        </p:txBody>
      </p:sp>
      <p:sp>
        <p:nvSpPr>
          <p:cNvPr id="4" name="Content Placeholder 3"/>
          <p:cNvSpPr>
            <a:spLocks noGrp="1"/>
          </p:cNvSpPr>
          <p:nvPr>
            <p:ph sz="half" idx="2"/>
          </p:nvPr>
        </p:nvSpPr>
        <p:spPr>
          <a:xfrm>
            <a:off x="6197599" y="984738"/>
            <a:ext cx="5801895" cy="4983672"/>
          </a:xfrm>
        </p:spPr>
        <p:txBody>
          <a:bodyPr/>
          <a:lstStyle/>
          <a:p>
            <a:r>
              <a:rPr lang="en-US" dirty="0"/>
              <a:t>Contract Reminders</a:t>
            </a:r>
          </a:p>
          <a:p>
            <a:r>
              <a:rPr lang="en-US" dirty="0"/>
              <a:t>Project Overview</a:t>
            </a:r>
          </a:p>
          <a:p>
            <a:r>
              <a:rPr lang="en-US" dirty="0"/>
              <a:t>Required Experience</a:t>
            </a:r>
          </a:p>
          <a:p>
            <a:r>
              <a:rPr lang="en-US" dirty="0"/>
              <a:t>Coordination</a:t>
            </a:r>
          </a:p>
          <a:p>
            <a:r>
              <a:rPr lang="en-US" dirty="0"/>
              <a:t>Contract Requirements</a:t>
            </a:r>
          </a:p>
          <a:p>
            <a:pPr lvl="1"/>
            <a:r>
              <a:rPr lang="en-US" dirty="0"/>
              <a:t>Special Provisions</a:t>
            </a:r>
          </a:p>
          <a:p>
            <a:pPr lvl="1"/>
            <a:r>
              <a:rPr lang="en-US" dirty="0"/>
              <a:t>Special Specifications</a:t>
            </a:r>
          </a:p>
          <a:p>
            <a:pPr lvl="1"/>
            <a:r>
              <a:rPr lang="en-US" dirty="0"/>
              <a:t>Supplemental Conditions</a:t>
            </a:r>
          </a:p>
          <a:p>
            <a:pPr lvl="1"/>
            <a:r>
              <a:rPr lang="en-US" dirty="0"/>
              <a:t>Special Conditions</a:t>
            </a:r>
            <a:endParaRPr lang="en-US" dirty="0">
              <a:solidFill>
                <a:srgbClr val="FF0000"/>
              </a:solidFill>
            </a:endParaRPr>
          </a:p>
        </p:txBody>
      </p:sp>
    </p:spTree>
    <p:extLst>
      <p:ext uri="{BB962C8B-B14F-4D97-AF65-F5344CB8AC3E}">
        <p14:creationId xmlns:p14="http://schemas.microsoft.com/office/powerpoint/2010/main" val="19637344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Overview (Continued)</a:t>
            </a:r>
          </a:p>
        </p:txBody>
      </p:sp>
      <p:sp>
        <p:nvSpPr>
          <p:cNvPr id="5" name="Content Placeholder 2"/>
          <p:cNvSpPr txBox="1">
            <a:spLocks/>
          </p:cNvSpPr>
          <p:nvPr/>
        </p:nvSpPr>
        <p:spPr>
          <a:xfrm>
            <a:off x="609599" y="985652"/>
            <a:ext cx="11389896" cy="506552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endParaRPr lang="en-US" dirty="0">
              <a:solidFill>
                <a:prstClr val="black">
                  <a:lumMod val="65000"/>
                  <a:lumOff val="35000"/>
                </a:prstClr>
              </a:solidFill>
              <a:latin typeface="Gill Sans MT" panose="020B0502020104020203" pitchFamily="34" charset="0"/>
            </a:endParaRPr>
          </a:p>
        </p:txBody>
      </p:sp>
      <p:pic>
        <p:nvPicPr>
          <p:cNvPr id="3" name="Picture 2">
            <a:extLst>
              <a:ext uri="{FF2B5EF4-FFF2-40B4-BE49-F238E27FC236}">
                <a16:creationId xmlns="" xmlns:a16="http://schemas.microsoft.com/office/drawing/2014/main" id="{A3E254E0-ABA9-4FC8-BAE8-EBFB711392C6}"/>
              </a:ext>
            </a:extLst>
          </p:cNvPr>
          <p:cNvPicPr>
            <a:picLocks noChangeAspect="1"/>
          </p:cNvPicPr>
          <p:nvPr/>
        </p:nvPicPr>
        <p:blipFill>
          <a:blip r:embed="rId3"/>
          <a:stretch>
            <a:fillRect/>
          </a:stretch>
        </p:blipFill>
        <p:spPr>
          <a:xfrm>
            <a:off x="1343187" y="1256143"/>
            <a:ext cx="3654789" cy="4345712"/>
          </a:xfrm>
          <a:prstGeom prst="rect">
            <a:avLst/>
          </a:prstGeom>
        </p:spPr>
      </p:pic>
      <p:pic>
        <p:nvPicPr>
          <p:cNvPr id="4" name="Picture 3">
            <a:extLst>
              <a:ext uri="{FF2B5EF4-FFF2-40B4-BE49-F238E27FC236}">
                <a16:creationId xmlns="" xmlns:a16="http://schemas.microsoft.com/office/drawing/2014/main" id="{DBF63EA9-BC07-4B26-9AA1-5D1A60A32303}"/>
              </a:ext>
            </a:extLst>
          </p:cNvPr>
          <p:cNvPicPr>
            <a:picLocks noChangeAspect="1"/>
          </p:cNvPicPr>
          <p:nvPr/>
        </p:nvPicPr>
        <p:blipFill>
          <a:blip r:embed="rId4"/>
          <a:stretch>
            <a:fillRect/>
          </a:stretch>
        </p:blipFill>
        <p:spPr>
          <a:xfrm>
            <a:off x="5575143" y="1756848"/>
            <a:ext cx="5996970" cy="3523129"/>
          </a:xfrm>
          <a:prstGeom prst="rect">
            <a:avLst/>
          </a:prstGeom>
        </p:spPr>
      </p:pic>
      <p:sp>
        <p:nvSpPr>
          <p:cNvPr id="6" name="Title 1"/>
          <p:cNvSpPr txBox="1">
            <a:spLocks/>
          </p:cNvSpPr>
          <p:nvPr/>
        </p:nvSpPr>
        <p:spPr>
          <a:xfrm>
            <a:off x="2357228" y="5488821"/>
            <a:ext cx="1626705" cy="675389"/>
          </a:xfrm>
          <a:prstGeom prst="rect">
            <a:avLst/>
          </a:prstGeom>
        </p:spPr>
        <p:txBody>
          <a:bodyPr/>
          <a:lstStyle>
            <a:lvl1pPr algn="l" defTabSz="914400" rtl="0" eaLnBrk="1" latinLnBrk="0" hangingPunct="1">
              <a:spcBef>
                <a:spcPct val="0"/>
              </a:spcBef>
              <a:buNone/>
              <a:defRPr sz="4000" b="0" kern="1200" baseline="0">
                <a:solidFill>
                  <a:schemeClr val="bg1">
                    <a:lumMod val="50000"/>
                  </a:schemeClr>
                </a:solidFill>
                <a:latin typeface="Gill Sans MT" panose="020B0502020104020203" pitchFamily="34" charset="0"/>
                <a:ea typeface="+mj-ea"/>
                <a:cs typeface="+mj-cs"/>
              </a:defRPr>
            </a:lvl1pPr>
          </a:lstStyle>
          <a:p>
            <a:pPr fontAlgn="auto">
              <a:spcAft>
                <a:spcPts val="0"/>
              </a:spcAft>
            </a:pPr>
            <a:r>
              <a:rPr lang="en-US" dirty="0" smtClean="0"/>
              <a:t>TW -1</a:t>
            </a:r>
            <a:endParaRPr lang="en-US" dirty="0"/>
          </a:p>
        </p:txBody>
      </p:sp>
      <p:sp>
        <p:nvSpPr>
          <p:cNvPr id="7" name="Title 1"/>
          <p:cNvSpPr txBox="1">
            <a:spLocks/>
          </p:cNvSpPr>
          <p:nvPr/>
        </p:nvSpPr>
        <p:spPr>
          <a:xfrm>
            <a:off x="7620001" y="5423771"/>
            <a:ext cx="2468218" cy="675389"/>
          </a:xfrm>
          <a:prstGeom prst="rect">
            <a:avLst/>
          </a:prstGeom>
        </p:spPr>
        <p:txBody>
          <a:bodyPr/>
          <a:lstStyle>
            <a:lvl1pPr algn="l" defTabSz="914400" rtl="0" eaLnBrk="1" latinLnBrk="0" hangingPunct="1">
              <a:spcBef>
                <a:spcPct val="0"/>
              </a:spcBef>
              <a:buNone/>
              <a:defRPr sz="4000" b="0" kern="1200" baseline="0">
                <a:solidFill>
                  <a:schemeClr val="bg1">
                    <a:lumMod val="50000"/>
                  </a:schemeClr>
                </a:solidFill>
                <a:latin typeface="Gill Sans MT" panose="020B0502020104020203" pitchFamily="34" charset="0"/>
                <a:ea typeface="+mj-ea"/>
                <a:cs typeface="+mj-cs"/>
              </a:defRPr>
            </a:lvl1pPr>
          </a:lstStyle>
          <a:p>
            <a:pPr fontAlgn="auto">
              <a:spcAft>
                <a:spcPts val="0"/>
              </a:spcAft>
            </a:pPr>
            <a:r>
              <a:rPr lang="en-US" dirty="0" smtClean="0"/>
              <a:t>BGD - 14</a:t>
            </a:r>
            <a:endParaRPr lang="en-US" dirty="0"/>
          </a:p>
        </p:txBody>
      </p:sp>
    </p:spTree>
    <p:extLst>
      <p:ext uri="{BB962C8B-B14F-4D97-AF65-F5344CB8AC3E}">
        <p14:creationId xmlns:p14="http://schemas.microsoft.com/office/powerpoint/2010/main" val="1549822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Required Experience</a:t>
            </a:r>
          </a:p>
        </p:txBody>
      </p:sp>
      <p:sp>
        <p:nvSpPr>
          <p:cNvPr id="4" name="Content Placeholder 5">
            <a:extLst>
              <a:ext uri="{FF2B5EF4-FFF2-40B4-BE49-F238E27FC236}">
                <a16:creationId xmlns="" xmlns:a16="http://schemas.microsoft.com/office/drawing/2014/main" id="{52540A9A-42B0-4765-971E-AE6C7CFE074B}"/>
              </a:ext>
            </a:extLst>
          </p:cNvPr>
          <p:cNvSpPr>
            <a:spLocks noGrp="1"/>
          </p:cNvSpPr>
          <p:nvPr>
            <p:ph idx="1"/>
          </p:nvPr>
        </p:nvSpPr>
        <p:spPr>
          <a:xfrm>
            <a:off x="609600" y="1068388"/>
            <a:ext cx="11266488" cy="4854575"/>
          </a:xfrm>
        </p:spPr>
        <p:txBody>
          <a:bodyPr/>
          <a:lstStyle/>
          <a:p>
            <a:r>
              <a:rPr lang="en-US" dirty="0" smtClean="0"/>
              <a:t>Construction </a:t>
            </a:r>
            <a:r>
              <a:rPr lang="en-US" dirty="0"/>
              <a:t>of new well site equipment including installation of well pump; piping </a:t>
            </a:r>
            <a:r>
              <a:rPr lang="en-US" dirty="0" smtClean="0"/>
              <a:t>and valves</a:t>
            </a:r>
            <a:r>
              <a:rPr lang="en-US" dirty="0"/>
              <a:t>; site improvements including concrete work, flush ponds, fencing, and paving; </a:t>
            </a:r>
            <a:r>
              <a:rPr lang="en-US" dirty="0" smtClean="0"/>
              <a:t>electrical power</a:t>
            </a:r>
            <a:r>
              <a:rPr lang="en-US" dirty="0"/>
              <a:t>, instrumentation, and communication </a:t>
            </a:r>
            <a:r>
              <a:rPr lang="en-US" dirty="0" smtClean="0"/>
              <a:t>equipment</a:t>
            </a:r>
          </a:p>
          <a:p>
            <a:r>
              <a:rPr lang="en-US" dirty="0" smtClean="0"/>
              <a:t>Detailed </a:t>
            </a:r>
            <a:r>
              <a:rPr lang="en-US" dirty="0"/>
              <a:t>requirements are included in the Statement of Bidder’s Experience, which must be completed by the </a:t>
            </a:r>
            <a:r>
              <a:rPr lang="en-US" dirty="0" smtClean="0"/>
              <a:t>contractor</a:t>
            </a:r>
            <a:endParaRPr lang="en-US" dirty="0"/>
          </a:p>
          <a:p>
            <a:pPr marL="0" indent="0">
              <a:buNone/>
            </a:pPr>
            <a:endParaRPr lang="en-US" dirty="0"/>
          </a:p>
        </p:txBody>
      </p:sp>
    </p:spTree>
    <p:extLst>
      <p:ext uri="{BB962C8B-B14F-4D97-AF65-F5344CB8AC3E}">
        <p14:creationId xmlns:p14="http://schemas.microsoft.com/office/powerpoint/2010/main" val="2488230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Coordination</a:t>
            </a:r>
          </a:p>
        </p:txBody>
      </p:sp>
      <p:sp>
        <p:nvSpPr>
          <p:cNvPr id="5" name="Content Placeholder 2"/>
          <p:cNvSpPr txBox="1">
            <a:spLocks/>
          </p:cNvSpPr>
          <p:nvPr/>
        </p:nvSpPr>
        <p:spPr>
          <a:xfrm>
            <a:off x="609599" y="985652"/>
            <a:ext cx="11389896" cy="506552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endParaRPr lang="en-US" sz="3200" dirty="0">
              <a:solidFill>
                <a:prstClr val="black">
                  <a:lumMod val="65000"/>
                  <a:lumOff val="35000"/>
                </a:prstClr>
              </a:solidFill>
              <a:latin typeface="Gill Sans MT" panose="020B0502020104020203" pitchFamily="34" charset="0"/>
            </a:endParaRPr>
          </a:p>
          <a:p>
            <a:pPr lvl="1" fontAlgn="auto">
              <a:spcAft>
                <a:spcPts val="0"/>
              </a:spcAft>
            </a:pPr>
            <a:endParaRPr lang="en-US" dirty="0">
              <a:solidFill>
                <a:prstClr val="black">
                  <a:lumMod val="65000"/>
                  <a:lumOff val="35000"/>
                </a:prstClr>
              </a:solidFill>
              <a:latin typeface="Gill Sans MT" panose="020B0502020104020203" pitchFamily="34" charset="0"/>
            </a:endParaRPr>
          </a:p>
          <a:p>
            <a:pPr fontAlgn="auto">
              <a:spcAft>
                <a:spcPts val="0"/>
              </a:spcAft>
            </a:pPr>
            <a:endParaRPr lang="en-US" dirty="0">
              <a:solidFill>
                <a:prstClr val="black">
                  <a:lumMod val="65000"/>
                  <a:lumOff val="35000"/>
                </a:prstClr>
              </a:solidFill>
              <a:latin typeface="Gill Sans MT" panose="020B0502020104020203" pitchFamily="34" charset="0"/>
            </a:endParaRPr>
          </a:p>
        </p:txBody>
      </p:sp>
      <p:sp>
        <p:nvSpPr>
          <p:cNvPr id="4" name="Content Placeholder 2">
            <a:extLst>
              <a:ext uri="{FF2B5EF4-FFF2-40B4-BE49-F238E27FC236}">
                <a16:creationId xmlns="" xmlns:a16="http://schemas.microsoft.com/office/drawing/2014/main" id="{79053E18-FAFC-4C6C-98EA-C0D93E5D696D}"/>
              </a:ext>
            </a:extLst>
          </p:cNvPr>
          <p:cNvSpPr txBox="1">
            <a:spLocks/>
          </p:cNvSpPr>
          <p:nvPr/>
        </p:nvSpPr>
        <p:spPr>
          <a:xfrm>
            <a:off x="401052" y="985651"/>
            <a:ext cx="11389896" cy="506552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dirty="0">
                <a:solidFill>
                  <a:prstClr val="black">
                    <a:lumMod val="65000"/>
                    <a:lumOff val="35000"/>
                  </a:prstClr>
                </a:solidFill>
                <a:latin typeface="Gill Sans MT" panose="020B0502020104020203" pitchFamily="34" charset="0"/>
              </a:rPr>
              <a:t>SAWS Operations</a:t>
            </a:r>
          </a:p>
          <a:p>
            <a:pPr lvl="1" fontAlgn="auto">
              <a:spcAft>
                <a:spcPts val="0"/>
              </a:spcAft>
            </a:pPr>
            <a:r>
              <a:rPr lang="en-US" dirty="0">
                <a:solidFill>
                  <a:prstClr val="black">
                    <a:lumMod val="65000"/>
                    <a:lumOff val="35000"/>
                  </a:prstClr>
                </a:solidFill>
                <a:latin typeface="Gill Sans MT" panose="020B0502020104020203" pitchFamily="34" charset="0"/>
              </a:rPr>
              <a:t>Site Access &amp; Security Clearance</a:t>
            </a:r>
          </a:p>
          <a:p>
            <a:pPr lvl="1" fontAlgn="auto">
              <a:spcAft>
                <a:spcPts val="0"/>
              </a:spcAft>
            </a:pPr>
            <a:r>
              <a:rPr lang="en-US" dirty="0">
                <a:solidFill>
                  <a:prstClr val="black">
                    <a:lumMod val="65000"/>
                    <a:lumOff val="35000"/>
                  </a:prstClr>
                </a:solidFill>
                <a:latin typeface="Gill Sans MT" panose="020B0502020104020203" pitchFamily="34" charset="0"/>
              </a:rPr>
              <a:t>Existing Site Access</a:t>
            </a:r>
          </a:p>
          <a:p>
            <a:pPr fontAlgn="auto">
              <a:spcAft>
                <a:spcPts val="0"/>
              </a:spcAft>
            </a:pPr>
            <a:r>
              <a:rPr lang="en-US" dirty="0">
                <a:solidFill>
                  <a:prstClr val="black">
                    <a:lumMod val="65000"/>
                    <a:lumOff val="35000"/>
                  </a:prstClr>
                </a:solidFill>
                <a:latin typeface="Gill Sans MT" panose="020B0502020104020203" pitchFamily="34" charset="0"/>
              </a:rPr>
              <a:t>Pipeline Contractor (separate contract)</a:t>
            </a:r>
          </a:p>
          <a:p>
            <a:pPr fontAlgn="auto">
              <a:spcAft>
                <a:spcPts val="0"/>
              </a:spcAft>
            </a:pPr>
            <a:r>
              <a:rPr lang="en-US" dirty="0">
                <a:solidFill>
                  <a:prstClr val="black">
                    <a:lumMod val="65000"/>
                    <a:lumOff val="35000"/>
                  </a:prstClr>
                </a:solidFill>
                <a:latin typeface="Gill Sans MT" panose="020B0502020104020203" pitchFamily="34" charset="0"/>
              </a:rPr>
              <a:t>CPS Energy</a:t>
            </a:r>
          </a:p>
          <a:p>
            <a:pPr fontAlgn="auto">
              <a:spcAft>
                <a:spcPts val="0"/>
              </a:spcAft>
            </a:pPr>
            <a:endParaRPr lang="en-US" sz="3200" dirty="0">
              <a:solidFill>
                <a:prstClr val="black">
                  <a:lumMod val="65000"/>
                  <a:lumOff val="35000"/>
                </a:prstClr>
              </a:solidFill>
              <a:latin typeface="Gill Sans MT" panose="020B0502020104020203" pitchFamily="34" charset="0"/>
            </a:endParaRPr>
          </a:p>
          <a:p>
            <a:pPr lvl="1" fontAlgn="auto">
              <a:spcAft>
                <a:spcPts val="0"/>
              </a:spcAft>
            </a:pPr>
            <a:endParaRPr lang="en-US" dirty="0">
              <a:solidFill>
                <a:prstClr val="black">
                  <a:lumMod val="65000"/>
                  <a:lumOff val="35000"/>
                </a:prstClr>
              </a:solidFill>
              <a:latin typeface="Gill Sans MT" panose="020B0502020104020203" pitchFamily="34" charset="0"/>
            </a:endParaRPr>
          </a:p>
          <a:p>
            <a:pPr fontAlgn="auto">
              <a:spcAft>
                <a:spcPts val="0"/>
              </a:spcAft>
            </a:pPr>
            <a:endParaRPr lang="en-US" dirty="0">
              <a:solidFill>
                <a:prstClr val="black">
                  <a:lumMod val="65000"/>
                  <a:lumOff val="35000"/>
                </a:prstClr>
              </a:solidFill>
              <a:latin typeface="Gill Sans MT" panose="020B0502020104020203" pitchFamily="34" charset="0"/>
            </a:endParaRPr>
          </a:p>
        </p:txBody>
      </p:sp>
    </p:spTree>
    <p:extLst>
      <p:ext uri="{BB962C8B-B14F-4D97-AF65-F5344CB8AC3E}">
        <p14:creationId xmlns:p14="http://schemas.microsoft.com/office/powerpoint/2010/main" val="734688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Contract Requirements – Supplemental Conditions</a:t>
            </a:r>
          </a:p>
        </p:txBody>
      </p:sp>
      <p:sp>
        <p:nvSpPr>
          <p:cNvPr id="5" name="Content Placeholder 4"/>
          <p:cNvSpPr>
            <a:spLocks noGrp="1"/>
          </p:cNvSpPr>
          <p:nvPr>
            <p:ph idx="1"/>
          </p:nvPr>
        </p:nvSpPr>
        <p:spPr>
          <a:xfrm>
            <a:off x="609600" y="1564104"/>
            <a:ext cx="10972800" cy="4397217"/>
          </a:xfrm>
        </p:spPr>
        <p:txBody>
          <a:bodyPr/>
          <a:lstStyle/>
          <a:p>
            <a:pPr algn="just"/>
            <a:r>
              <a:rPr lang="en-US" dirty="0">
                <a:solidFill>
                  <a:schemeClr val="bg1">
                    <a:lumMod val="50000"/>
                  </a:schemeClr>
                </a:solidFill>
              </a:rPr>
              <a:t>Baseline Schedule &amp; Experience w/ Bid</a:t>
            </a:r>
          </a:p>
          <a:p>
            <a:pPr algn="just"/>
            <a:r>
              <a:rPr lang="en-US" dirty="0">
                <a:solidFill>
                  <a:schemeClr val="bg1">
                    <a:lumMod val="50000"/>
                  </a:schemeClr>
                </a:solidFill>
              </a:rPr>
              <a:t>Pre and Post-Construction videos</a:t>
            </a:r>
          </a:p>
          <a:p>
            <a:pPr algn="just"/>
            <a:r>
              <a:rPr lang="en-US" dirty="0">
                <a:solidFill>
                  <a:schemeClr val="bg1">
                    <a:lumMod val="50000"/>
                  </a:schemeClr>
                </a:solidFill>
              </a:rPr>
              <a:t>Liquidated Damages of $1,250.00 per day</a:t>
            </a:r>
          </a:p>
          <a:p>
            <a:pPr algn="just"/>
            <a:endParaRPr lang="en-US" dirty="0">
              <a:solidFill>
                <a:schemeClr val="bg1">
                  <a:lumMod val="50000"/>
                </a:schemeClr>
              </a:solidFill>
            </a:endParaRPr>
          </a:p>
        </p:txBody>
      </p:sp>
      <p:sp>
        <p:nvSpPr>
          <p:cNvPr id="9" name="Subtitle 6"/>
          <p:cNvSpPr txBox="1">
            <a:spLocks/>
          </p:cNvSpPr>
          <p:nvPr/>
        </p:nvSpPr>
        <p:spPr>
          <a:xfrm>
            <a:off x="609600" y="977705"/>
            <a:ext cx="11385453" cy="44545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n-US" sz="2400" dirty="0">
                <a:solidFill>
                  <a:schemeClr val="accent1">
                    <a:lumMod val="75000"/>
                  </a:schemeClr>
                </a:solidFill>
                <a:latin typeface="Gill Sans MT" panose="020B0502020104020203" pitchFamily="34" charset="0"/>
              </a:rPr>
              <a:t>Key Supplemental Conditions</a:t>
            </a:r>
          </a:p>
        </p:txBody>
      </p:sp>
    </p:spTree>
    <p:extLst>
      <p:ext uri="{BB962C8B-B14F-4D97-AF65-F5344CB8AC3E}">
        <p14:creationId xmlns:p14="http://schemas.microsoft.com/office/powerpoint/2010/main" val="3309615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Contract Requirements – Special Conditions</a:t>
            </a:r>
          </a:p>
        </p:txBody>
      </p:sp>
      <p:sp>
        <p:nvSpPr>
          <p:cNvPr id="5" name="Content Placeholder 4"/>
          <p:cNvSpPr>
            <a:spLocks noGrp="1"/>
          </p:cNvSpPr>
          <p:nvPr>
            <p:ph idx="1"/>
          </p:nvPr>
        </p:nvSpPr>
        <p:spPr>
          <a:xfrm>
            <a:off x="609600" y="1576136"/>
            <a:ext cx="10972800" cy="4385185"/>
          </a:xfrm>
        </p:spPr>
        <p:txBody>
          <a:bodyPr/>
          <a:lstStyle/>
          <a:p>
            <a:pPr algn="just"/>
            <a:r>
              <a:rPr lang="en-US" dirty="0">
                <a:solidFill>
                  <a:schemeClr val="tx1"/>
                </a:solidFill>
              </a:rPr>
              <a:t>Geotechnical information available for </a:t>
            </a:r>
            <a:r>
              <a:rPr lang="en-US" dirty="0" smtClean="0">
                <a:solidFill>
                  <a:schemeClr val="tx1"/>
                </a:solidFill>
              </a:rPr>
              <a:t>review and is posted on SAWS website for download upon the completion of a disclaimer form</a:t>
            </a:r>
            <a:endParaRPr lang="en-US" dirty="0">
              <a:solidFill>
                <a:schemeClr val="tx1"/>
              </a:solidFill>
            </a:endParaRPr>
          </a:p>
          <a:p>
            <a:pPr algn="just"/>
            <a:endParaRPr lang="en-US" dirty="0">
              <a:solidFill>
                <a:schemeClr val="bg1">
                  <a:lumMod val="50000"/>
                </a:schemeClr>
              </a:solidFill>
            </a:endParaRPr>
          </a:p>
        </p:txBody>
      </p:sp>
      <p:sp>
        <p:nvSpPr>
          <p:cNvPr id="9" name="Subtitle 6"/>
          <p:cNvSpPr txBox="1">
            <a:spLocks/>
          </p:cNvSpPr>
          <p:nvPr/>
        </p:nvSpPr>
        <p:spPr>
          <a:xfrm>
            <a:off x="609600" y="977705"/>
            <a:ext cx="11385453" cy="44545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n-US" sz="2400" dirty="0">
                <a:solidFill>
                  <a:schemeClr val="accent1">
                    <a:lumMod val="75000"/>
                  </a:schemeClr>
                </a:solidFill>
                <a:latin typeface="Gill Sans MT" panose="020B0502020104020203" pitchFamily="34" charset="0"/>
              </a:rPr>
              <a:t>Key Special Conditions</a:t>
            </a:r>
          </a:p>
        </p:txBody>
      </p:sp>
    </p:spTree>
    <p:extLst>
      <p:ext uri="{BB962C8B-B14F-4D97-AF65-F5344CB8AC3E}">
        <p14:creationId xmlns:p14="http://schemas.microsoft.com/office/powerpoint/2010/main" val="369113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SMWVB Questions</a:t>
            </a:r>
          </a:p>
        </p:txBody>
      </p:sp>
      <p:sp>
        <p:nvSpPr>
          <p:cNvPr id="3" name="Content Placeholder 2"/>
          <p:cNvSpPr>
            <a:spLocks noGrp="1"/>
          </p:cNvSpPr>
          <p:nvPr>
            <p:ph idx="1"/>
          </p:nvPr>
        </p:nvSpPr>
        <p:spPr/>
        <p:txBody>
          <a:bodyPr/>
          <a:lstStyle/>
          <a:p>
            <a:pPr marL="0" indent="0" algn="just">
              <a:buNone/>
            </a:pPr>
            <a:r>
              <a:rPr lang="en-US" dirty="0"/>
              <a:t>Questions related to SMWVB may be directed to SAWS’ SMWVB Program Manager until bids are due. Her contact information is as follows:</a:t>
            </a:r>
          </a:p>
          <a:p>
            <a:pPr marL="0" indent="0" algn="just">
              <a:buNone/>
            </a:pPr>
            <a:r>
              <a:rPr lang="en-US" sz="2400" dirty="0"/>
              <a:t> </a:t>
            </a:r>
          </a:p>
          <a:p>
            <a:pPr marL="457200" lvl="1" indent="0" algn="ctr">
              <a:buNone/>
            </a:pPr>
            <a:r>
              <a:rPr lang="en-US" b="1" dirty="0"/>
              <a:t>Marisol V. Robles</a:t>
            </a:r>
          </a:p>
          <a:p>
            <a:pPr marL="457200" lvl="1" indent="0" algn="ctr">
              <a:buNone/>
            </a:pPr>
            <a:r>
              <a:rPr lang="en-US" sz="2600" dirty="0"/>
              <a:t>Contract Administration Department</a:t>
            </a:r>
          </a:p>
          <a:p>
            <a:pPr marL="457200" lvl="1" indent="0" algn="ctr">
              <a:buNone/>
            </a:pPr>
            <a:r>
              <a:rPr lang="en-US" sz="2600" dirty="0"/>
              <a:t>San Antonio Water System </a:t>
            </a:r>
          </a:p>
          <a:p>
            <a:pPr marL="457200" lvl="1" indent="0" algn="ctr">
              <a:buNone/>
            </a:pPr>
            <a:r>
              <a:rPr lang="en-US" sz="2600" dirty="0"/>
              <a:t>Email Address: </a:t>
            </a:r>
            <a:r>
              <a:rPr lang="en-US" sz="2600" dirty="0">
                <a:hlinkClick r:id="rId3"/>
              </a:rPr>
              <a:t>Marisol.Robles@saws.org</a:t>
            </a:r>
            <a:r>
              <a:rPr lang="en-US" sz="2600" dirty="0"/>
              <a:t> </a:t>
            </a:r>
          </a:p>
          <a:p>
            <a:pPr marL="457200" lvl="1" indent="0" algn="ctr">
              <a:buNone/>
            </a:pPr>
            <a:r>
              <a:rPr lang="en-US" sz="2600" dirty="0"/>
              <a:t>Telephone No.: (210) 233-3420</a:t>
            </a:r>
          </a:p>
          <a:p>
            <a:endParaRPr lang="en-US" dirty="0"/>
          </a:p>
        </p:txBody>
      </p:sp>
    </p:spTree>
    <p:extLst>
      <p:ext uri="{BB962C8B-B14F-4D97-AF65-F5344CB8AC3E}">
        <p14:creationId xmlns:p14="http://schemas.microsoft.com/office/powerpoint/2010/main" val="504292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00434"/>
            <a:ext cx="11163300" cy="4880326"/>
          </a:xfrm>
        </p:spPr>
        <p:txBody>
          <a:bodyPr/>
          <a:lstStyle/>
          <a:p>
            <a:r>
              <a:rPr lang="en-US" dirty="0"/>
              <a:t>Should be submitted no later than May </a:t>
            </a:r>
            <a:r>
              <a:rPr lang="en-US" dirty="0" smtClean="0">
                <a:solidFill>
                  <a:schemeClr val="tx1"/>
                </a:solidFill>
              </a:rPr>
              <a:t>11</a:t>
            </a:r>
            <a:r>
              <a:rPr lang="en-US" dirty="0" smtClean="0">
                <a:solidFill>
                  <a:schemeClr val="tx1"/>
                </a:solidFill>
              </a:rPr>
              <a:t>, </a:t>
            </a:r>
            <a:r>
              <a:rPr lang="en-US" dirty="0"/>
              <a:t>2020 at </a:t>
            </a:r>
            <a:r>
              <a:rPr lang="en-US" dirty="0"/>
              <a:t>4</a:t>
            </a:r>
            <a:r>
              <a:rPr lang="en-US" dirty="0" smtClean="0"/>
              <a:t>:00 </a:t>
            </a:r>
            <a:r>
              <a:rPr lang="en-US" dirty="0"/>
              <a:t>PM CDT.</a:t>
            </a:r>
          </a:p>
          <a:p>
            <a:r>
              <a:rPr lang="en-US" dirty="0"/>
              <a:t>Must be submitted in writing:</a:t>
            </a:r>
          </a:p>
          <a:p>
            <a:pPr marL="457200" lvl="1" indent="0" algn="ctr">
              <a:buNone/>
            </a:pPr>
            <a:r>
              <a:rPr lang="en-US" dirty="0"/>
              <a:t>Roxanne L. Lockhart</a:t>
            </a:r>
          </a:p>
          <a:p>
            <a:pPr marL="457200" lvl="1" indent="0" algn="ctr">
              <a:buNone/>
            </a:pPr>
            <a:r>
              <a:rPr lang="en-US" dirty="0"/>
              <a:t>Contract Administrator</a:t>
            </a:r>
          </a:p>
          <a:p>
            <a:pPr marL="457200" lvl="1" indent="0" algn="ctr">
              <a:buNone/>
            </a:pPr>
            <a:r>
              <a:rPr lang="en-US" dirty="0"/>
              <a:t>Contract Administration Department</a:t>
            </a:r>
          </a:p>
          <a:p>
            <a:pPr marL="457200" lvl="1" indent="0" algn="ctr">
              <a:buNone/>
            </a:pPr>
            <a:r>
              <a:rPr lang="en-US" dirty="0"/>
              <a:t>San Antonio Water System</a:t>
            </a:r>
          </a:p>
          <a:p>
            <a:pPr marL="457200" lvl="1" indent="0" algn="ctr">
              <a:buNone/>
              <a:tabLst>
                <a:tab pos="2743200" algn="ctr"/>
                <a:tab pos="8229600" algn="ctr"/>
              </a:tabLst>
            </a:pPr>
            <a:r>
              <a:rPr lang="en-US" dirty="0">
                <a:hlinkClick r:id="rId3"/>
              </a:rPr>
              <a:t>Roxanne.Lockhart@saws.org</a:t>
            </a:r>
            <a:r>
              <a:rPr lang="en-US" dirty="0"/>
              <a:t>  </a:t>
            </a:r>
          </a:p>
          <a:p>
            <a:pPr marL="457200" lvl="1" indent="0" algn="ctr">
              <a:buNone/>
              <a:tabLst>
                <a:tab pos="2743200" algn="ctr"/>
                <a:tab pos="8229600" algn="ctr"/>
              </a:tabLst>
            </a:pPr>
            <a:r>
              <a:rPr lang="en-US" dirty="0"/>
              <a:t>Fax: (210) </a:t>
            </a:r>
            <a:r>
              <a:rPr lang="en-US" dirty="0" smtClean="0"/>
              <a:t>233-4438</a:t>
            </a:r>
            <a:endParaRPr lang="en-US" dirty="0"/>
          </a:p>
          <a:p>
            <a:pPr marL="457200" lvl="1" indent="0" algn="ctr">
              <a:buNone/>
              <a:tabLst>
                <a:tab pos="2743200" algn="ctr"/>
                <a:tab pos="8229600" algn="ctr"/>
              </a:tabLst>
            </a:pPr>
            <a:endParaRPr lang="en-US" sz="2600" dirty="0"/>
          </a:p>
        </p:txBody>
      </p:sp>
      <p:sp>
        <p:nvSpPr>
          <p:cNvPr id="5" name="Rectangle 2"/>
          <p:cNvSpPr txBox="1">
            <a:spLocks noChangeArrowheads="1"/>
          </p:cNvSpPr>
          <p:nvPr/>
        </p:nvSpPr>
        <p:spPr>
          <a:xfrm>
            <a:off x="597353" y="270964"/>
            <a:ext cx="8921750" cy="654050"/>
          </a:xfrm>
          <a:prstGeom prst="rect">
            <a:avLst/>
          </a:prstGeom>
        </p:spPr>
        <p:txBody>
          <a:bodyPr/>
          <a:lstStyle>
            <a:lvl1pPr algn="l" defTabSz="914400" rtl="0" eaLnBrk="1" latinLnBrk="0" hangingPunct="1">
              <a:spcBef>
                <a:spcPct val="0"/>
              </a:spcBef>
              <a:buNone/>
              <a:defRPr sz="4000" b="1" kern="1200" baseline="0">
                <a:solidFill>
                  <a:schemeClr val="bg1">
                    <a:lumMod val="50000"/>
                  </a:schemeClr>
                </a:solidFill>
                <a:latin typeface="Calibri" pitchFamily="34" charset="0"/>
                <a:ea typeface="+mj-ea"/>
                <a:cs typeface="+mj-cs"/>
              </a:defRPr>
            </a:lvl1pPr>
          </a:lstStyle>
          <a:p>
            <a:pPr fontAlgn="auto">
              <a:spcAft>
                <a:spcPts val="0"/>
              </a:spcAft>
            </a:pPr>
            <a:r>
              <a:rPr lang="en-US" b="0" dirty="0">
                <a:solidFill>
                  <a:prstClr val="white">
                    <a:lumMod val="50000"/>
                  </a:prstClr>
                </a:solidFill>
                <a:latin typeface="Gill Sans MT" panose="020B0502020104020203" pitchFamily="34" charset="0"/>
              </a:rPr>
              <a:t>Questions</a:t>
            </a:r>
          </a:p>
        </p:txBody>
      </p:sp>
    </p:spTree>
    <p:extLst>
      <p:ext uri="{BB962C8B-B14F-4D97-AF65-F5344CB8AC3E}">
        <p14:creationId xmlns:p14="http://schemas.microsoft.com/office/powerpoint/2010/main" val="32603992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Oral Statements</a:t>
            </a:r>
          </a:p>
        </p:txBody>
      </p:sp>
      <p:sp>
        <p:nvSpPr>
          <p:cNvPr id="6" name="Content Placeholder 5"/>
          <p:cNvSpPr>
            <a:spLocks noGrp="1"/>
          </p:cNvSpPr>
          <p:nvPr>
            <p:ph idx="1"/>
          </p:nvPr>
        </p:nvSpPr>
        <p:spPr/>
        <p:txBody>
          <a:bodyPr/>
          <a:lstStyle/>
          <a:p>
            <a:pPr marL="0" indent="0">
              <a:buNone/>
            </a:pPr>
            <a:endParaRPr lang="en-US" dirty="0"/>
          </a:p>
          <a:p>
            <a:pPr marL="0" indent="0" algn="just">
              <a:buNone/>
            </a:pPr>
            <a:r>
              <a:rPr lang="en-US" dirty="0"/>
              <a:t>Oral statements or discussion during the pre-bid meeting will not be binding, nor will it change or affect the terms or conditions within the Plans and Specifications for this Project. Changes, if any, will be addressed only via an Addendum.</a:t>
            </a:r>
          </a:p>
        </p:txBody>
      </p:sp>
    </p:spTree>
    <p:extLst>
      <p:ext uri="{BB962C8B-B14F-4D97-AF65-F5344CB8AC3E}">
        <p14:creationId xmlns:p14="http://schemas.microsoft.com/office/powerpoint/2010/main" val="33075350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Pre-Bid Meeting</a:t>
            </a:r>
          </a:p>
        </p:txBody>
      </p:sp>
      <p:sp>
        <p:nvSpPr>
          <p:cNvPr id="6" name="Content Placeholder 5"/>
          <p:cNvSpPr>
            <a:spLocks noGrp="1"/>
          </p:cNvSpPr>
          <p:nvPr>
            <p:ph idx="1"/>
          </p:nvPr>
        </p:nvSpPr>
        <p:spPr/>
        <p:txBody>
          <a:bodyPr/>
          <a:lstStyle/>
          <a:p>
            <a:r>
              <a:rPr lang="en-US" sz="2800" dirty="0"/>
              <a:t>Non-mandatory pre-bid meeting</a:t>
            </a:r>
          </a:p>
          <a:p>
            <a:r>
              <a:rPr lang="en-US" sz="2800" dirty="0"/>
              <a:t>Attendees should sign-in via chat on WebEx and sign-in sheet will be posted on SAWS website</a:t>
            </a:r>
          </a:p>
          <a:p>
            <a:r>
              <a:rPr lang="en-US" sz="2800" dirty="0"/>
              <a:t>Key project information:</a:t>
            </a:r>
          </a:p>
          <a:p>
            <a:pPr lvl="1"/>
            <a:r>
              <a:rPr lang="en-US" dirty="0"/>
              <a:t>Construction duration is 270 calendar days</a:t>
            </a:r>
          </a:p>
          <a:p>
            <a:pPr lvl="1"/>
            <a:r>
              <a:rPr lang="en-US" dirty="0"/>
              <a:t>Construction </a:t>
            </a:r>
            <a:r>
              <a:rPr lang="en-US" dirty="0" smtClean="0"/>
              <a:t>estimate $3,452,955.00</a:t>
            </a:r>
            <a:endParaRPr lang="en-US" dirty="0" smtClean="0">
              <a:solidFill>
                <a:srgbClr val="FF0000"/>
              </a:solidFill>
            </a:endParaRPr>
          </a:p>
          <a:p>
            <a:pPr lvl="1"/>
            <a:r>
              <a:rPr lang="en-US" dirty="0" smtClean="0">
                <a:solidFill>
                  <a:schemeClr val="tx1"/>
                </a:solidFill>
              </a:rPr>
              <a:t>Construction </a:t>
            </a:r>
            <a:r>
              <a:rPr lang="en-US" dirty="0">
                <a:solidFill>
                  <a:schemeClr val="tx1"/>
                </a:solidFill>
              </a:rPr>
              <a:t>services being procured through </a:t>
            </a:r>
            <a:r>
              <a:rPr lang="en-US" dirty="0" smtClean="0">
                <a:solidFill>
                  <a:schemeClr val="tx1"/>
                </a:solidFill>
              </a:rPr>
              <a:t>Invitation for Bid (low bid) under Texas Government Code 2269</a:t>
            </a:r>
            <a:endParaRPr lang="en-US" dirty="0">
              <a:solidFill>
                <a:schemeClr val="tx1"/>
              </a:solidFill>
            </a:endParaRPr>
          </a:p>
        </p:txBody>
      </p:sp>
    </p:spTree>
    <p:extLst>
      <p:ext uri="{BB962C8B-B14F-4D97-AF65-F5344CB8AC3E}">
        <p14:creationId xmlns:p14="http://schemas.microsoft.com/office/powerpoint/2010/main" val="3793148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 Requirements</a:t>
            </a:r>
          </a:p>
        </p:txBody>
      </p:sp>
      <p:sp>
        <p:nvSpPr>
          <p:cNvPr id="7" name="Content Placeholder 4"/>
          <p:cNvSpPr txBox="1">
            <a:spLocks/>
          </p:cNvSpPr>
          <p:nvPr/>
        </p:nvSpPr>
        <p:spPr>
          <a:xfrm>
            <a:off x="609599" y="996668"/>
            <a:ext cx="11079298" cy="497566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7472" lvl="1" indent="-347472" fontAlgn="auto">
              <a:spcBef>
                <a:spcPts val="0"/>
              </a:spcBef>
              <a:spcAft>
                <a:spcPts val="0"/>
              </a:spcAft>
              <a:buFont typeface="Arial" pitchFamily="34" charset="0"/>
              <a:buChar char="•"/>
            </a:pPr>
            <a:r>
              <a:rPr lang="en-US" sz="3200" dirty="0">
                <a:solidFill>
                  <a:schemeClr val="tx1">
                    <a:lumMod val="65000"/>
                    <a:lumOff val="35000"/>
                  </a:schemeClr>
                </a:solidFill>
                <a:latin typeface="Gill Sans MT" panose="020B0502020104020203" pitchFamily="34" charset="0"/>
              </a:rPr>
              <a:t>Prevailing Wage Rate and Labor Standards – Section 2.10 of the General Conditions</a:t>
            </a:r>
          </a:p>
          <a:p>
            <a:pPr marL="747522" lvl="2" indent="-347472" fontAlgn="auto">
              <a:spcBef>
                <a:spcPts val="0"/>
              </a:spcBef>
              <a:spcAft>
                <a:spcPts val="0"/>
              </a:spcAft>
            </a:pPr>
            <a:r>
              <a:rPr lang="en-US" dirty="0">
                <a:solidFill>
                  <a:schemeClr val="tx1">
                    <a:lumMod val="65000"/>
                    <a:lumOff val="35000"/>
                  </a:schemeClr>
                </a:solidFill>
                <a:latin typeface="Gill Sans MT" panose="020B0502020104020203" pitchFamily="34" charset="0"/>
              </a:rPr>
              <a:t>Certified payroll to be submitted on weekly basis</a:t>
            </a:r>
          </a:p>
          <a:p>
            <a:pPr marL="747522" lvl="2" indent="-347472" fontAlgn="auto">
              <a:spcBef>
                <a:spcPts val="0"/>
              </a:spcBef>
              <a:spcAft>
                <a:spcPts val="0"/>
              </a:spcAft>
            </a:pPr>
            <a:r>
              <a:rPr lang="en-US" dirty="0">
                <a:solidFill>
                  <a:schemeClr val="tx1">
                    <a:lumMod val="65000"/>
                    <a:lumOff val="35000"/>
                  </a:schemeClr>
                </a:solidFill>
                <a:latin typeface="Gill Sans MT" panose="020B0502020104020203" pitchFamily="34" charset="0"/>
              </a:rPr>
              <a:t>Wage decisions are included within the specifications</a:t>
            </a:r>
          </a:p>
          <a:p>
            <a:pPr marL="747522" lvl="2" indent="-347472" fontAlgn="auto">
              <a:spcBef>
                <a:spcPts val="0"/>
              </a:spcBef>
              <a:spcAft>
                <a:spcPts val="0"/>
              </a:spcAft>
            </a:pPr>
            <a:r>
              <a:rPr lang="en-US" dirty="0">
                <a:solidFill>
                  <a:schemeClr val="tx1">
                    <a:lumMod val="65000"/>
                    <a:lumOff val="35000"/>
                  </a:schemeClr>
                </a:solidFill>
                <a:latin typeface="Gill Sans MT" panose="020B0502020104020203" pitchFamily="34" charset="0"/>
              </a:rPr>
              <a:t>Contractors to utilize LCP Tracker</a:t>
            </a:r>
          </a:p>
          <a:p>
            <a:pPr marL="747522" lvl="2" indent="-347472" fontAlgn="auto">
              <a:spcBef>
                <a:spcPts val="0"/>
              </a:spcBef>
              <a:spcAft>
                <a:spcPts val="0"/>
              </a:spcAft>
            </a:pPr>
            <a:r>
              <a:rPr lang="en-US" dirty="0">
                <a:solidFill>
                  <a:schemeClr val="tx1">
                    <a:lumMod val="65000"/>
                    <a:lumOff val="35000"/>
                  </a:schemeClr>
                </a:solidFill>
                <a:latin typeface="Gill Sans MT" panose="020B0502020104020203" pitchFamily="34" charset="0"/>
              </a:rPr>
              <a:t>Site visits are random and unannounced</a:t>
            </a:r>
          </a:p>
          <a:p>
            <a:pPr marL="747522" lvl="2" indent="-347472" fontAlgn="auto">
              <a:spcBef>
                <a:spcPts val="0"/>
              </a:spcBef>
              <a:spcAft>
                <a:spcPts val="0"/>
              </a:spcAft>
            </a:pPr>
            <a:r>
              <a:rPr lang="en-US" dirty="0">
                <a:solidFill>
                  <a:schemeClr val="tx1">
                    <a:lumMod val="65000"/>
                    <a:lumOff val="35000"/>
                  </a:schemeClr>
                </a:solidFill>
                <a:latin typeface="Gill Sans MT" panose="020B0502020104020203" pitchFamily="34" charset="0"/>
              </a:rPr>
              <a:t>Interviews will be conducted and will be private &amp; confidential</a:t>
            </a:r>
          </a:p>
          <a:p>
            <a:pPr marL="747522" lvl="2" indent="-347472" fontAlgn="auto">
              <a:spcBef>
                <a:spcPts val="0"/>
              </a:spcBef>
              <a:spcAft>
                <a:spcPts val="0"/>
              </a:spcAft>
            </a:pPr>
            <a:r>
              <a:rPr lang="en-US" dirty="0">
                <a:solidFill>
                  <a:schemeClr val="tx1">
                    <a:lumMod val="65000"/>
                    <a:lumOff val="35000"/>
                  </a:schemeClr>
                </a:solidFill>
                <a:latin typeface="Gill Sans MT" panose="020B0502020104020203" pitchFamily="34" charset="0"/>
              </a:rPr>
              <a:t>Payroll records are subject to review</a:t>
            </a:r>
          </a:p>
          <a:p>
            <a:pPr marL="747522" lvl="2" indent="-347472" fontAlgn="auto">
              <a:spcBef>
                <a:spcPts val="0"/>
              </a:spcBef>
              <a:spcAft>
                <a:spcPts val="0"/>
              </a:spcAft>
            </a:pPr>
            <a:r>
              <a:rPr lang="en-US" dirty="0">
                <a:solidFill>
                  <a:schemeClr val="tx1">
                    <a:lumMod val="65000"/>
                    <a:lumOff val="35000"/>
                  </a:schemeClr>
                </a:solidFill>
                <a:latin typeface="Gill Sans MT" panose="020B0502020104020203" pitchFamily="34" charset="0"/>
              </a:rPr>
              <a:t>All apprenticeship programs will need to be approved by Department of Labor prior to starting</a:t>
            </a:r>
          </a:p>
          <a:p>
            <a:pPr marL="747522" lvl="2" indent="-347472" fontAlgn="auto">
              <a:spcBef>
                <a:spcPts val="0"/>
              </a:spcBef>
              <a:spcAft>
                <a:spcPts val="0"/>
              </a:spcAft>
            </a:pPr>
            <a:r>
              <a:rPr lang="en-US" dirty="0">
                <a:solidFill>
                  <a:schemeClr val="tx1">
                    <a:lumMod val="65000"/>
                    <a:lumOff val="35000"/>
                  </a:schemeClr>
                </a:solidFill>
                <a:latin typeface="Gill Sans MT" panose="020B0502020104020203" pitchFamily="34" charset="0"/>
              </a:rPr>
              <a:t>Contractors are responsible for sub-contractor payroll</a:t>
            </a:r>
          </a:p>
          <a:p>
            <a:pPr marL="747522" lvl="2" indent="-347472" fontAlgn="auto">
              <a:spcBef>
                <a:spcPts val="0"/>
              </a:spcBef>
              <a:spcAft>
                <a:spcPts val="0"/>
              </a:spcAft>
            </a:pPr>
            <a:r>
              <a:rPr lang="en-US" dirty="0">
                <a:solidFill>
                  <a:schemeClr val="tx1">
                    <a:lumMod val="65000"/>
                    <a:lumOff val="35000"/>
                  </a:schemeClr>
                </a:solidFill>
                <a:latin typeface="Gill Sans MT" panose="020B0502020104020203" pitchFamily="34" charset="0"/>
              </a:rPr>
              <a:t>Late payrolls delay contractor payments from SAWS</a:t>
            </a:r>
          </a:p>
        </p:txBody>
      </p:sp>
    </p:spTree>
    <p:extLst>
      <p:ext uri="{BB962C8B-B14F-4D97-AF65-F5344CB8AC3E}">
        <p14:creationId xmlns:p14="http://schemas.microsoft.com/office/powerpoint/2010/main" val="22593945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Contract Requirements (Continued)</a:t>
            </a:r>
          </a:p>
        </p:txBody>
      </p:sp>
      <p:sp>
        <p:nvSpPr>
          <p:cNvPr id="6" name="Content Placeholder 5"/>
          <p:cNvSpPr>
            <a:spLocks noGrp="1"/>
          </p:cNvSpPr>
          <p:nvPr>
            <p:ph idx="1"/>
          </p:nvPr>
        </p:nvSpPr>
        <p:spPr>
          <a:xfrm>
            <a:off x="609600" y="961044"/>
            <a:ext cx="10972800" cy="5011295"/>
          </a:xfrm>
        </p:spPr>
        <p:txBody>
          <a:bodyPr/>
          <a:lstStyle/>
          <a:p>
            <a:r>
              <a:rPr lang="en-US" dirty="0"/>
              <a:t>Insurance requirements are found in Section 5.7 of the GCs</a:t>
            </a:r>
          </a:p>
          <a:p>
            <a:pPr lvl="1"/>
            <a:r>
              <a:rPr lang="en-US" dirty="0" smtClean="0">
                <a:solidFill>
                  <a:schemeClr val="tx1"/>
                </a:solidFill>
              </a:rPr>
              <a:t>Builder’s Risk coverage is waived and </a:t>
            </a:r>
            <a:r>
              <a:rPr lang="en-US" dirty="0" smtClean="0"/>
              <a:t>construction </a:t>
            </a:r>
            <a:r>
              <a:rPr lang="en-US" dirty="0"/>
              <a:t>w/ Pollution, Installation Floater &amp; XS 2 Million </a:t>
            </a:r>
            <a:endParaRPr lang="en-US" dirty="0">
              <a:highlight>
                <a:srgbClr val="FFFF00"/>
              </a:highlight>
            </a:endParaRPr>
          </a:p>
          <a:p>
            <a:pPr lvl="1"/>
            <a:r>
              <a:rPr lang="en-US" dirty="0"/>
              <a:t>Maintain insurance coverage during the construction of this Project</a:t>
            </a:r>
          </a:p>
          <a:p>
            <a:r>
              <a:rPr lang="en-US" dirty="0" smtClean="0"/>
              <a:t>Submittals </a:t>
            </a:r>
            <a:r>
              <a:rPr lang="en-US" dirty="0"/>
              <a:t>and invoicing will be handled through CPMS</a:t>
            </a:r>
          </a:p>
          <a:p>
            <a:pPr marL="0" indent="0">
              <a:buNone/>
            </a:pPr>
            <a:endParaRPr lang="en-US" dirty="0"/>
          </a:p>
          <a:p>
            <a:pPr marL="0" indent="0">
              <a:buNone/>
            </a:pPr>
            <a:endParaRPr lang="en-US" dirty="0"/>
          </a:p>
          <a:p>
            <a:pPr marL="457200" lvl="1" indent="0">
              <a:buNone/>
            </a:pPr>
            <a:endParaRPr lang="en-US" sz="3200" dirty="0"/>
          </a:p>
        </p:txBody>
      </p:sp>
    </p:spTree>
    <p:extLst>
      <p:ext uri="{BB962C8B-B14F-4D97-AF65-F5344CB8AC3E}">
        <p14:creationId xmlns:p14="http://schemas.microsoft.com/office/powerpoint/2010/main" val="1897695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Aspirational SMWB Goal</a:t>
            </a:r>
          </a:p>
        </p:txBody>
      </p:sp>
      <p:graphicFrame>
        <p:nvGraphicFramePr>
          <p:cNvPr id="3" name="Content Placeholder 2"/>
          <p:cNvGraphicFramePr>
            <a:graphicFrameLocks noGrp="1"/>
          </p:cNvGraphicFramePr>
          <p:nvPr>
            <p:ph idx="1"/>
          </p:nvPr>
        </p:nvGraphicFramePr>
        <p:xfrm>
          <a:off x="609599" y="1918807"/>
          <a:ext cx="10972800" cy="1892863"/>
        </p:xfrm>
        <a:graphic>
          <a:graphicData uri="http://schemas.openxmlformats.org/drawingml/2006/table">
            <a:tbl>
              <a:tblPr firstRow="1" bandRow="1">
                <a:tableStyleId>{D7AC3CCA-C797-4891-BE02-D94E43425B78}</a:tableStyleId>
              </a:tblPr>
              <a:tblGrid>
                <a:gridCol w="5486400">
                  <a:extLst>
                    <a:ext uri="{9D8B030D-6E8A-4147-A177-3AD203B41FA5}">
                      <a16:colId xmlns="" xmlns:a16="http://schemas.microsoft.com/office/drawing/2014/main" val="20000"/>
                    </a:ext>
                  </a:extLst>
                </a:gridCol>
                <a:gridCol w="5486400">
                  <a:extLst>
                    <a:ext uri="{9D8B030D-6E8A-4147-A177-3AD203B41FA5}">
                      <a16:colId xmlns="" xmlns:a16="http://schemas.microsoft.com/office/drawing/2014/main" val="20001"/>
                    </a:ext>
                  </a:extLst>
                </a:gridCol>
              </a:tblGrid>
              <a:tr h="704143">
                <a:tc>
                  <a:txBody>
                    <a:bodyPr/>
                    <a:lstStyle/>
                    <a:p>
                      <a:pPr algn="ctr"/>
                      <a:r>
                        <a:rPr lang="en-US" sz="3600" dirty="0">
                          <a:solidFill>
                            <a:schemeClr val="tx1">
                              <a:lumMod val="65000"/>
                              <a:lumOff val="35000"/>
                            </a:schemeClr>
                          </a:solidFill>
                        </a:rPr>
                        <a:t>Industry</a:t>
                      </a:r>
                    </a:p>
                  </a:txBody>
                  <a:tcPr/>
                </a:tc>
                <a:tc>
                  <a:txBody>
                    <a:bodyPr/>
                    <a:lstStyle/>
                    <a:p>
                      <a:pPr algn="ctr"/>
                      <a:r>
                        <a:rPr lang="en-US" sz="3600" dirty="0">
                          <a:solidFill>
                            <a:schemeClr val="tx1">
                              <a:lumMod val="65000"/>
                              <a:lumOff val="35000"/>
                            </a:schemeClr>
                          </a:solidFill>
                        </a:rPr>
                        <a:t>Aspirational</a:t>
                      </a:r>
                      <a:r>
                        <a:rPr lang="en-US" sz="3600" baseline="0" dirty="0">
                          <a:solidFill>
                            <a:schemeClr val="tx1">
                              <a:lumMod val="65000"/>
                              <a:lumOff val="35000"/>
                            </a:schemeClr>
                          </a:solidFill>
                        </a:rPr>
                        <a:t> </a:t>
                      </a:r>
                      <a:r>
                        <a:rPr lang="en-US" sz="3600" dirty="0">
                          <a:solidFill>
                            <a:schemeClr val="tx1">
                              <a:lumMod val="65000"/>
                              <a:lumOff val="35000"/>
                            </a:schemeClr>
                          </a:solidFill>
                        </a:rPr>
                        <a:t>SMWB Goal</a:t>
                      </a:r>
                    </a:p>
                  </a:txBody>
                  <a:tcPr/>
                </a:tc>
                <a:extLst>
                  <a:ext uri="{0D108BD9-81ED-4DB2-BD59-A6C34878D82A}">
                    <a16:rowId xmlns="" xmlns:a16="http://schemas.microsoft.com/office/drawing/2014/main" val="10000"/>
                  </a:ext>
                </a:extLst>
              </a:tr>
              <a:tr h="704143">
                <a:tc>
                  <a:txBody>
                    <a:bodyPr/>
                    <a:lstStyle/>
                    <a:p>
                      <a:pPr algn="ctr"/>
                      <a:r>
                        <a:rPr lang="en-US" sz="3600" dirty="0">
                          <a:solidFill>
                            <a:schemeClr val="tx1">
                              <a:lumMod val="65000"/>
                              <a:lumOff val="35000"/>
                            </a:schemeClr>
                          </a:solidFill>
                        </a:rPr>
                        <a:t>Construction</a:t>
                      </a:r>
                    </a:p>
                  </a:txBody>
                  <a:tcPr/>
                </a:tc>
                <a:tc>
                  <a:txBody>
                    <a:bodyPr/>
                    <a:lstStyle/>
                    <a:p>
                      <a:pPr algn="ctr"/>
                      <a:r>
                        <a:rPr lang="en-US" sz="3600" dirty="0">
                          <a:solidFill>
                            <a:schemeClr val="tx1">
                              <a:lumMod val="65000"/>
                              <a:lumOff val="35000"/>
                            </a:schemeClr>
                          </a:solidFill>
                        </a:rPr>
                        <a:t>20%</a:t>
                      </a:r>
                    </a:p>
                  </a:txBody>
                  <a:tcPr/>
                </a:tc>
                <a:extLst>
                  <a:ext uri="{0D108BD9-81ED-4DB2-BD59-A6C34878D82A}">
                    <a16:rowId xmlns="" xmlns:a16="http://schemas.microsoft.com/office/drawing/2014/main" val="10001"/>
                  </a:ext>
                </a:extLst>
              </a:tr>
            </a:tbl>
          </a:graphicData>
        </a:graphic>
      </p:graphicFrame>
      <p:sp>
        <p:nvSpPr>
          <p:cNvPr id="4" name="TextBox 3"/>
          <p:cNvSpPr txBox="1"/>
          <p:nvPr/>
        </p:nvSpPr>
        <p:spPr>
          <a:xfrm>
            <a:off x="609599" y="4333461"/>
            <a:ext cx="10972800" cy="1446550"/>
          </a:xfrm>
          <a:prstGeom prst="rect">
            <a:avLst/>
          </a:prstGeom>
          <a:noFill/>
        </p:spPr>
        <p:txBody>
          <a:bodyPr wrap="square" rtlCol="0">
            <a:spAutoFit/>
          </a:bodyPr>
          <a:lstStyle/>
          <a:p>
            <a:pPr algn="ctr">
              <a:buNone/>
            </a:pPr>
            <a:r>
              <a:rPr lang="en-US" dirty="0">
                <a:solidFill>
                  <a:schemeClr val="tx1">
                    <a:lumMod val="65000"/>
                    <a:lumOff val="35000"/>
                  </a:schemeClr>
                </a:solidFill>
                <a:latin typeface="Gill Sans MT" panose="020B0502020104020203" pitchFamily="34" charset="0"/>
              </a:rPr>
              <a:t>The aspirational SMWB goal is 20% of your total bid price.</a:t>
            </a:r>
          </a:p>
        </p:txBody>
      </p:sp>
    </p:spTree>
    <p:extLst>
      <p:ext uri="{BB962C8B-B14F-4D97-AF65-F5344CB8AC3E}">
        <p14:creationId xmlns:p14="http://schemas.microsoft.com/office/powerpoint/2010/main" val="4129070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Accepted SMWVB Certification Agency</a:t>
            </a:r>
          </a:p>
        </p:txBody>
      </p:sp>
      <p:sp>
        <p:nvSpPr>
          <p:cNvPr id="5" name="Content Placeholder 4"/>
          <p:cNvSpPr>
            <a:spLocks noGrp="1"/>
          </p:cNvSpPr>
          <p:nvPr>
            <p:ph idx="1"/>
          </p:nvPr>
        </p:nvSpPr>
        <p:spPr>
          <a:xfrm>
            <a:off x="297713" y="950027"/>
            <a:ext cx="11701782" cy="5011295"/>
          </a:xfrm>
        </p:spPr>
        <p:txBody>
          <a:bodyPr/>
          <a:lstStyle/>
          <a:p>
            <a:r>
              <a:rPr lang="en-US" sz="3600" b="1" dirty="0"/>
              <a:t>South Central Texas Regional Certification Agency</a:t>
            </a:r>
            <a:endParaRPr lang="en-US" dirty="0"/>
          </a:p>
          <a:p>
            <a:pPr lvl="1">
              <a:buFont typeface="Wingdings" panose="05000000000000000000" pitchFamily="2" charset="2"/>
              <a:buChar char="Ø"/>
            </a:pPr>
            <a:r>
              <a:rPr lang="en-US" dirty="0" smtClean="0"/>
              <a:t>MBE, WBE</a:t>
            </a:r>
            <a:r>
              <a:rPr lang="en-US" dirty="0"/>
              <a:t>, SBE (Includes “HUB” Program</a:t>
            </a:r>
            <a:r>
              <a:rPr lang="en-US" dirty="0" smtClean="0"/>
              <a:t>)</a:t>
            </a:r>
            <a:endParaRPr lang="en-US" dirty="0"/>
          </a:p>
          <a:p>
            <a:pPr marL="0" indent="0" algn="ctr">
              <a:buNone/>
            </a:pPr>
            <a:endParaRPr lang="en-US" dirty="0"/>
          </a:p>
          <a:p>
            <a:pPr marL="0" indent="0">
              <a:buNone/>
            </a:pPr>
            <a:r>
              <a:rPr lang="en-US" u="sng" dirty="0"/>
              <a:t>Minimum Qualifications for SMWVB recognition:</a:t>
            </a:r>
          </a:p>
          <a:p>
            <a:r>
              <a:rPr lang="en-US" b="1" dirty="0"/>
              <a:t>SBE</a:t>
            </a:r>
            <a:r>
              <a:rPr lang="en-US" dirty="0"/>
              <a:t>-Certified (even MBEs and WBEs)</a:t>
            </a:r>
          </a:p>
          <a:p>
            <a:r>
              <a:rPr lang="en-US" sz="4800" b="1" dirty="0"/>
              <a:t>Local office or local equipment yard</a:t>
            </a:r>
          </a:p>
          <a:p>
            <a:endParaRPr lang="en-US" dirty="0"/>
          </a:p>
        </p:txBody>
      </p:sp>
    </p:spTree>
    <p:extLst>
      <p:ext uri="{BB962C8B-B14F-4D97-AF65-F5344CB8AC3E}">
        <p14:creationId xmlns:p14="http://schemas.microsoft.com/office/powerpoint/2010/main" val="199098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65000"/>
                    <a:lumOff val="35000"/>
                  </a:schemeClr>
                </a:solidFill>
              </a:rPr>
              <a:t>Good Faith Effort Plan (GFEP) FAQs</a:t>
            </a:r>
            <a:r>
              <a:rPr lang="en-US" dirty="0"/>
              <a:t/>
            </a:r>
            <a:br>
              <a:rPr lang="en-US" dirty="0"/>
            </a:br>
            <a:endParaRPr lang="en-US" dirty="0"/>
          </a:p>
        </p:txBody>
      </p:sp>
      <p:sp>
        <p:nvSpPr>
          <p:cNvPr id="4" name="Content Placeholder 4"/>
          <p:cNvSpPr txBox="1">
            <a:spLocks noGrp="1"/>
          </p:cNvSpPr>
          <p:nvPr>
            <p:ph idx="1"/>
          </p:nvPr>
        </p:nvSpPr>
        <p:spPr>
          <a:xfrm>
            <a:off x="304800" y="834443"/>
            <a:ext cx="11694695" cy="5355312"/>
          </a:xfrm>
          <a:prstGeom prst="rect">
            <a:avLst/>
          </a:prstGeom>
          <a:noFill/>
        </p:spPr>
        <p:txBody>
          <a:bodyPr wrap="square" rtlCol="0">
            <a:spAutoFit/>
          </a:bodyPr>
          <a:lstStyle/>
          <a:p>
            <a:pPr marL="0" lvl="0" indent="-396875">
              <a:spcBef>
                <a:spcPts val="0"/>
              </a:spcBef>
            </a:pPr>
            <a:r>
              <a:rPr lang="en-US" sz="1800" b="1" dirty="0">
                <a:solidFill>
                  <a:prstClr val="black">
                    <a:lumMod val="65000"/>
                    <a:lumOff val="35000"/>
                  </a:prstClr>
                </a:solidFill>
              </a:rPr>
              <a:t>Q: Is the 20% SMWB goal mandatory?</a:t>
            </a:r>
          </a:p>
          <a:p>
            <a:pPr marL="738188" lvl="0">
              <a:spcBef>
                <a:spcPts val="0"/>
              </a:spcBef>
              <a:buNone/>
            </a:pPr>
            <a:r>
              <a:rPr lang="en-US" sz="1800" dirty="0">
                <a:solidFill>
                  <a:prstClr val="black">
                    <a:lumMod val="65000"/>
                    <a:lumOff val="35000"/>
                  </a:prstClr>
                </a:solidFill>
              </a:rPr>
              <a:t>A:  No, but we ask prime contractors to do their best with good faith outreach efforts. If the goal is not met, proof of outreach efforts is required with the submittal.</a:t>
            </a:r>
          </a:p>
          <a:p>
            <a:pPr lvl="0">
              <a:spcBef>
                <a:spcPts val="0"/>
              </a:spcBef>
              <a:buNone/>
            </a:pPr>
            <a:endParaRPr lang="en-US" sz="1800" dirty="0">
              <a:solidFill>
                <a:prstClr val="black">
                  <a:lumMod val="65000"/>
                  <a:lumOff val="35000"/>
                </a:prstClr>
              </a:solidFill>
            </a:endParaRPr>
          </a:p>
          <a:p>
            <a:pPr marL="0" lvl="0" indent="-396875">
              <a:spcBef>
                <a:spcPts val="0"/>
              </a:spcBef>
            </a:pPr>
            <a:r>
              <a:rPr lang="en-US" sz="1800" b="1" dirty="0">
                <a:solidFill>
                  <a:prstClr val="black">
                    <a:lumMod val="65000"/>
                    <a:lumOff val="35000"/>
                  </a:prstClr>
                </a:solidFill>
              </a:rPr>
              <a:t>Q: What if I am having trouble finding SMWB subcontractors?</a:t>
            </a:r>
          </a:p>
          <a:p>
            <a:pPr marL="738188" lvl="0">
              <a:spcBef>
                <a:spcPts val="0"/>
              </a:spcBef>
              <a:buNone/>
            </a:pPr>
            <a:r>
              <a:rPr lang="en-US" sz="1800" dirty="0">
                <a:solidFill>
                  <a:prstClr val="black">
                    <a:lumMod val="65000"/>
                    <a:lumOff val="35000"/>
                  </a:prstClr>
                </a:solidFill>
              </a:rPr>
              <a:t>A:  Please email the SMWVB Program Manager with the scopes of work you are seeking.  You will receive lists of local SMWVB-certified firms to contact.</a:t>
            </a:r>
          </a:p>
          <a:p>
            <a:pPr marL="738188" lvl="0">
              <a:spcBef>
                <a:spcPts val="0"/>
              </a:spcBef>
              <a:buNone/>
            </a:pPr>
            <a:endParaRPr lang="en-US" sz="1800" dirty="0">
              <a:solidFill>
                <a:prstClr val="black">
                  <a:lumMod val="65000"/>
                  <a:lumOff val="35000"/>
                </a:prstClr>
              </a:solidFill>
            </a:endParaRPr>
          </a:p>
          <a:p>
            <a:pPr marL="0" lvl="0" indent="395288">
              <a:spcBef>
                <a:spcPts val="0"/>
              </a:spcBef>
              <a:tabLst>
                <a:tab pos="627063" algn="l"/>
              </a:tabLst>
            </a:pPr>
            <a:r>
              <a:rPr lang="en-US" sz="1800" b="1" dirty="0">
                <a:solidFill>
                  <a:prstClr val="black">
                    <a:lumMod val="65000"/>
                    <a:lumOff val="35000"/>
                  </a:prstClr>
                </a:solidFill>
              </a:rPr>
              <a:t>Q: What if my business is SMWB-certified? Do I need to find SMWB subs?</a:t>
            </a:r>
          </a:p>
          <a:p>
            <a:pPr marL="738188" lvl="0">
              <a:spcBef>
                <a:spcPts val="0"/>
              </a:spcBef>
              <a:buNone/>
            </a:pPr>
            <a:r>
              <a:rPr lang="en-US" sz="1800" dirty="0">
                <a:solidFill>
                  <a:prstClr val="black">
                    <a:lumMod val="65000"/>
                    <a:lumOff val="35000"/>
                  </a:prstClr>
                </a:solidFill>
              </a:rPr>
              <a:t>A:  If your firm is SMWVB-certified, you will most likely meet the goal. However, the GFEP is a required document, and a good faith outreach effort is still necessary.</a:t>
            </a:r>
          </a:p>
          <a:p>
            <a:pPr marL="738188" lvl="0">
              <a:spcBef>
                <a:spcPts val="0"/>
              </a:spcBef>
              <a:buNone/>
            </a:pPr>
            <a:endParaRPr lang="en-US" sz="1800" dirty="0">
              <a:solidFill>
                <a:prstClr val="black">
                  <a:lumMod val="65000"/>
                  <a:lumOff val="35000"/>
                </a:prstClr>
              </a:solidFill>
            </a:endParaRPr>
          </a:p>
          <a:p>
            <a:pPr>
              <a:spcBef>
                <a:spcPts val="0"/>
              </a:spcBef>
            </a:pPr>
            <a:r>
              <a:rPr lang="en-US" sz="1800" b="1" dirty="0"/>
              <a:t> Q: Do I need to include all my subcontractors in the GFEP or just those that qualify towards the   </a:t>
            </a:r>
          </a:p>
          <a:p>
            <a:pPr marL="0" indent="0">
              <a:spcBef>
                <a:spcPts val="0"/>
              </a:spcBef>
              <a:buNone/>
            </a:pPr>
            <a:r>
              <a:rPr lang="en-US" sz="1800" b="1" dirty="0"/>
              <a:t>           SMWB goal?</a:t>
            </a:r>
          </a:p>
          <a:p>
            <a:pPr marL="0" indent="0">
              <a:spcBef>
                <a:spcPts val="0"/>
              </a:spcBef>
              <a:buNone/>
            </a:pPr>
            <a:r>
              <a:rPr lang="en-US" sz="1800" dirty="0"/>
              <a:t>       A:  All subcontractors need to be included in the GFEP, even those that may not count towards the SMWB goal. </a:t>
            </a:r>
          </a:p>
          <a:p>
            <a:pPr lvl="0">
              <a:spcBef>
                <a:spcPts val="0"/>
              </a:spcBef>
              <a:buNone/>
            </a:pPr>
            <a:endParaRPr lang="en-US" sz="1800" dirty="0">
              <a:solidFill>
                <a:prstClr val="black">
                  <a:lumMod val="65000"/>
                  <a:lumOff val="35000"/>
                </a:prstClr>
              </a:solidFill>
            </a:endParaRPr>
          </a:p>
          <a:p>
            <a:pPr marL="0" lvl="0" indent="395288">
              <a:spcBef>
                <a:spcPts val="0"/>
              </a:spcBef>
            </a:pPr>
            <a:r>
              <a:rPr lang="en-US" sz="1800" b="1" dirty="0">
                <a:solidFill>
                  <a:prstClr val="black">
                    <a:lumMod val="65000"/>
                    <a:lumOff val="35000"/>
                  </a:prstClr>
                </a:solidFill>
              </a:rPr>
              <a:t>Q: What if I have questions about the GFEP?</a:t>
            </a:r>
          </a:p>
          <a:p>
            <a:pPr marL="738188" lvl="0">
              <a:spcBef>
                <a:spcPts val="0"/>
              </a:spcBef>
              <a:buNone/>
              <a:tabLst>
                <a:tab pos="687388" algn="l"/>
              </a:tabLst>
            </a:pPr>
            <a:r>
              <a:rPr lang="en-US" sz="1800" dirty="0">
                <a:solidFill>
                  <a:prstClr val="black">
                    <a:lumMod val="65000"/>
                    <a:lumOff val="35000"/>
                  </a:prstClr>
                </a:solidFill>
              </a:rPr>
              <a:t> A: Please contact the SMWVB Program Manager at 210-233-3420, or at </a:t>
            </a:r>
            <a:r>
              <a:rPr lang="en-US" sz="1800" dirty="0">
                <a:solidFill>
                  <a:prstClr val="black">
                    <a:lumMod val="65000"/>
                    <a:lumOff val="35000"/>
                  </a:prstClr>
                </a:solidFill>
                <a:hlinkClick r:id="rId3"/>
              </a:rPr>
              <a:t>Marisol.Robles@saws.org</a:t>
            </a:r>
            <a:r>
              <a:rPr lang="en-US" sz="1800" dirty="0">
                <a:solidFill>
                  <a:prstClr val="black">
                    <a:lumMod val="65000"/>
                    <a:lumOff val="35000"/>
                  </a:prstClr>
                </a:solidFill>
              </a:rPr>
              <a:t> . GFEP questions can be asked at any time before the submittal is due.</a:t>
            </a:r>
          </a:p>
        </p:txBody>
      </p:sp>
    </p:spTree>
    <p:extLst>
      <p:ext uri="{BB962C8B-B14F-4D97-AF65-F5344CB8AC3E}">
        <p14:creationId xmlns:p14="http://schemas.microsoft.com/office/powerpoint/2010/main" val="1550446868"/>
      </p:ext>
    </p:extLst>
  </p:cSld>
  <p:clrMapOvr>
    <a:masterClrMapping/>
  </p:clrMapOvr>
</p:sld>
</file>

<file path=ppt/theme/theme1.xml><?xml version="1.0" encoding="utf-8"?>
<a:theme xmlns:a="http://schemas.openxmlformats.org/drawingml/2006/main" name="OfficalPPT_DRAFT1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OfficalPPT_DRAFT1A</Template>
  <TotalTime>13416</TotalTime>
  <Words>1252</Words>
  <Application>Microsoft Office PowerPoint</Application>
  <PresentationFormat>Widescreen</PresentationFormat>
  <Paragraphs>222</Paragraphs>
  <Slides>27</Slides>
  <Notes>24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Arial</vt:lpstr>
      <vt:lpstr>Arial Black</vt:lpstr>
      <vt:lpstr>Calibri</vt:lpstr>
      <vt:lpstr>Gill Sans MT</vt:lpstr>
      <vt:lpstr>Wingdings</vt:lpstr>
      <vt:lpstr>OfficalPPT_DRAFT1A</vt:lpstr>
      <vt:lpstr>1 title slide</vt:lpstr>
      <vt:lpstr>PowerPoint Presentation</vt:lpstr>
      <vt:lpstr>Meeting Agenda</vt:lpstr>
      <vt:lpstr>Oral Statements</vt:lpstr>
      <vt:lpstr>Pre-Bid Meeting</vt:lpstr>
      <vt:lpstr>Contract Requirements</vt:lpstr>
      <vt:lpstr>Contract Requirements (Continued)</vt:lpstr>
      <vt:lpstr>Aspirational SMWB Goal</vt:lpstr>
      <vt:lpstr>Accepted SMWVB Certification Agency</vt:lpstr>
      <vt:lpstr>Good Faith Effort Plan (GFEP) FAQs </vt:lpstr>
      <vt:lpstr>Post Award: Subcontractor Payment &amp; Utilization Reporting (S.P.U.R.) System 1. Subcontractor &amp; Supplier Payment Tracking 2. Subcontractor and Supplier Additions or Substitutions  3. LCP Tracker   4. Must be Current and Accurate before Retainage is released https://saws.smwbe.com   </vt:lpstr>
      <vt:lpstr>Bid Packet Preparation</vt:lpstr>
      <vt:lpstr>Additional Reminders</vt:lpstr>
      <vt:lpstr>PowerPoint Presentation</vt:lpstr>
      <vt:lpstr>Key Dates</vt:lpstr>
      <vt:lpstr>PowerPoint Presentation</vt:lpstr>
      <vt:lpstr>Contract Reminders</vt:lpstr>
      <vt:lpstr>Site Locations</vt:lpstr>
      <vt:lpstr>Project Overview - Map</vt:lpstr>
      <vt:lpstr>Project Overview</vt:lpstr>
      <vt:lpstr>Project Overview (Continued)</vt:lpstr>
      <vt:lpstr>Required Experience</vt:lpstr>
      <vt:lpstr>Coordination</vt:lpstr>
      <vt:lpstr>Contract Requirements – Supplemental Conditions</vt:lpstr>
      <vt:lpstr>Contract Requirements – Special Conditions</vt:lpstr>
      <vt:lpstr>SMWVB Questions</vt:lpstr>
      <vt:lpstr>PowerPoint Presentation</vt:lpstr>
      <vt:lpstr>PowerPoint Presentation</vt:lpstr>
    </vt:vector>
  </TitlesOfParts>
  <Company>SAWS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probinson</dc:creator>
  <cp:lastModifiedBy>Roxanne Lockhart L</cp:lastModifiedBy>
  <cp:revision>270</cp:revision>
  <dcterms:created xsi:type="dcterms:W3CDTF">2012-11-29T16:16:02Z</dcterms:created>
  <dcterms:modified xsi:type="dcterms:W3CDTF">2020-04-30T16:37:05Z</dcterms:modified>
</cp:coreProperties>
</file>